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5" r:id="rId13"/>
    <p:sldId id="269" r:id="rId14"/>
    <p:sldId id="270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D5D1B-C931-473D-97BB-A635D3D35492}" v="44" dt="2022-11-07T21:21:34.916"/>
  </p1510:revLst>
</p1510:revInfo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8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" userId="ee6bd71f1b21cccc" providerId="LiveId" clId="{677D5D1B-C931-473D-97BB-A635D3D35492}"/>
    <pc:docChg chg="undo custSel addSld delSld modSld">
      <pc:chgData name="Sara" userId="ee6bd71f1b21cccc" providerId="LiveId" clId="{677D5D1B-C931-473D-97BB-A635D3D35492}" dt="2022-11-07T21:54:51.303" v="3363" actId="1076"/>
      <pc:docMkLst>
        <pc:docMk/>
      </pc:docMkLst>
      <pc:sldChg chg="modSp mod">
        <pc:chgData name="Sara" userId="ee6bd71f1b21cccc" providerId="LiveId" clId="{677D5D1B-C931-473D-97BB-A635D3D35492}" dt="2022-11-07T21:26:07.937" v="3342" actId="1076"/>
        <pc:sldMkLst>
          <pc:docMk/>
          <pc:sldMk cId="0" sldId="256"/>
        </pc:sldMkLst>
        <pc:spChg chg="mod">
          <ac:chgData name="Sara" userId="ee6bd71f1b21cccc" providerId="LiveId" clId="{677D5D1B-C931-473D-97BB-A635D3D35492}" dt="2022-11-07T17:40:39.218" v="1711" actId="1076"/>
          <ac:spMkLst>
            <pc:docMk/>
            <pc:sldMk cId="0" sldId="256"/>
            <ac:spMk id="190" creationId="{00000000-0000-0000-0000-000000000000}"/>
          </ac:spMkLst>
        </pc:spChg>
        <pc:picChg chg="mod">
          <ac:chgData name="Sara" userId="ee6bd71f1b21cccc" providerId="LiveId" clId="{677D5D1B-C931-473D-97BB-A635D3D35492}" dt="2022-11-07T21:26:07.937" v="3342" actId="1076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7T18:35:20.188" v="2258" actId="1076"/>
        <pc:sldMkLst>
          <pc:docMk/>
          <pc:sldMk cId="0" sldId="260"/>
        </pc:sldMkLst>
        <pc:spChg chg="add del mod">
          <ac:chgData name="Sara" userId="ee6bd71f1b21cccc" providerId="LiveId" clId="{677D5D1B-C931-473D-97BB-A635D3D35492}" dt="2022-11-07T18:31:45.998" v="2225"/>
          <ac:spMkLst>
            <pc:docMk/>
            <pc:sldMk cId="0" sldId="260"/>
            <ac:spMk id="2" creationId="{2FBFE622-D81F-89CA-A28B-3572A8729E0D}"/>
          </ac:spMkLst>
        </pc:spChg>
        <pc:spChg chg="mod">
          <ac:chgData name="Sara" userId="ee6bd71f1b21cccc" providerId="LiveId" clId="{677D5D1B-C931-473D-97BB-A635D3D35492}" dt="2022-11-07T18:35:20.188" v="2258" actId="1076"/>
          <ac:spMkLst>
            <pc:docMk/>
            <pc:sldMk cId="0" sldId="260"/>
            <ac:spMk id="327" creationId="{00000000-0000-0000-0000-000000000000}"/>
          </ac:spMkLst>
        </pc:spChg>
        <pc:picChg chg="del mod modCrop">
          <ac:chgData name="Sara" userId="ee6bd71f1b21cccc" providerId="LiveId" clId="{677D5D1B-C931-473D-97BB-A635D3D35492}" dt="2022-11-06T17:47:17.025" v="539" actId="478"/>
          <ac:picMkLst>
            <pc:docMk/>
            <pc:sldMk cId="0" sldId="260"/>
            <ac:picMk id="3" creationId="{0A12A6F7-8828-5352-889D-5747AF00F826}"/>
          </ac:picMkLst>
        </pc:picChg>
        <pc:picChg chg="add del">
          <ac:chgData name="Sara" userId="ee6bd71f1b21cccc" providerId="LiveId" clId="{677D5D1B-C931-473D-97BB-A635D3D35492}" dt="2022-11-06T17:46:23.209" v="536" actId="22"/>
          <ac:picMkLst>
            <pc:docMk/>
            <pc:sldMk cId="0" sldId="260"/>
            <ac:picMk id="4" creationId="{2548D83C-9E7A-DA3F-DD4A-A2CC7A62152F}"/>
          </ac:picMkLst>
        </pc:picChg>
        <pc:picChg chg="add mod modCrop">
          <ac:chgData name="Sara" userId="ee6bd71f1b21cccc" providerId="LiveId" clId="{677D5D1B-C931-473D-97BB-A635D3D35492}" dt="2022-11-07T18:35:02.943" v="2254" actId="1076"/>
          <ac:picMkLst>
            <pc:docMk/>
            <pc:sldMk cId="0" sldId="260"/>
            <ac:picMk id="6" creationId="{0032903C-2287-DAE4-F047-6FD21FD4F575}"/>
          </ac:picMkLst>
        </pc:picChg>
        <pc:picChg chg="add del mod modCrop">
          <ac:chgData name="Sara" userId="ee6bd71f1b21cccc" providerId="LiveId" clId="{677D5D1B-C931-473D-97BB-A635D3D35492}" dt="2022-11-07T18:35:09.249" v="2255" actId="1076"/>
          <ac:picMkLst>
            <pc:docMk/>
            <pc:sldMk cId="0" sldId="260"/>
            <ac:picMk id="7" creationId="{8A1535B6-E26C-CAB0-68BC-4F9EAD9670AC}"/>
          </ac:picMkLst>
        </pc:picChg>
        <pc:picChg chg="mod">
          <ac:chgData name="Sara" userId="ee6bd71f1b21cccc" providerId="LiveId" clId="{677D5D1B-C931-473D-97BB-A635D3D35492}" dt="2022-11-07T18:35:14.604" v="2257" actId="1076"/>
          <ac:picMkLst>
            <pc:docMk/>
            <pc:sldMk cId="0" sldId="260"/>
            <ac:picMk id="325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7T20:47:46.660" v="2630" actId="1076"/>
        <pc:sldMkLst>
          <pc:docMk/>
          <pc:sldMk cId="524849125" sldId="261"/>
        </pc:sldMkLst>
        <pc:spChg chg="mod">
          <ac:chgData name="Sara" userId="ee6bd71f1b21cccc" providerId="LiveId" clId="{677D5D1B-C931-473D-97BB-A635D3D35492}" dt="2022-11-07T18:34:28.546" v="2247" actId="1076"/>
          <ac:spMkLst>
            <pc:docMk/>
            <pc:sldMk cId="524849125" sldId="261"/>
            <ac:spMk id="6" creationId="{E6BE921A-C4EB-4361-77B4-35355E01F03B}"/>
          </ac:spMkLst>
        </pc:spChg>
        <pc:graphicFrameChg chg="mod">
          <ac:chgData name="Sara" userId="ee6bd71f1b21cccc" providerId="LiveId" clId="{677D5D1B-C931-473D-97BB-A635D3D35492}" dt="2022-11-06T18:00:59.824" v="552" actId="1076"/>
          <ac:graphicFrameMkLst>
            <pc:docMk/>
            <pc:sldMk cId="524849125" sldId="261"/>
            <ac:graphicFrameMk id="15" creationId="{AE9B7477-CA8C-C604-AB98-EEFC7AC8360E}"/>
          </ac:graphicFrameMkLst>
        </pc:graphicFrameChg>
        <pc:picChg chg="add del mod">
          <ac:chgData name="Sara" userId="ee6bd71f1b21cccc" providerId="LiveId" clId="{677D5D1B-C931-473D-97BB-A635D3D35492}" dt="2022-11-07T17:33:22.076" v="774" actId="478"/>
          <ac:picMkLst>
            <pc:docMk/>
            <pc:sldMk cId="524849125" sldId="261"/>
            <ac:picMk id="3" creationId="{750B3A97-D901-1D09-C809-668ABF8E329C}"/>
          </ac:picMkLst>
        </pc:picChg>
        <pc:picChg chg="add mod">
          <ac:chgData name="Sara" userId="ee6bd71f1b21cccc" providerId="LiveId" clId="{677D5D1B-C931-473D-97BB-A635D3D35492}" dt="2022-11-07T18:34:15.026" v="2244" actId="1076"/>
          <ac:picMkLst>
            <pc:docMk/>
            <pc:sldMk cId="524849125" sldId="261"/>
            <ac:picMk id="3" creationId="{D0F05F8C-BDE7-958C-AC57-497C4B8D637D}"/>
          </ac:picMkLst>
        </pc:picChg>
        <pc:picChg chg="mod">
          <ac:chgData name="Sara" userId="ee6bd71f1b21cccc" providerId="LiveId" clId="{677D5D1B-C931-473D-97BB-A635D3D35492}" dt="2022-11-07T20:47:46.660" v="2630" actId="1076"/>
          <ac:picMkLst>
            <pc:docMk/>
            <pc:sldMk cId="524849125" sldId="261"/>
            <ac:picMk id="4" creationId="{C30191CA-BBB9-F554-FFBE-697789FD1130}"/>
          </ac:picMkLst>
        </pc:picChg>
        <pc:picChg chg="del mod">
          <ac:chgData name="Sara" userId="ee6bd71f1b21cccc" providerId="LiveId" clId="{677D5D1B-C931-473D-97BB-A635D3D35492}" dt="2022-11-07T17:32:08.168" v="768" actId="478"/>
          <ac:picMkLst>
            <pc:docMk/>
            <pc:sldMk cId="524849125" sldId="261"/>
            <ac:picMk id="20" creationId="{58CEDEF5-02C4-C865-B9B4-6CB5E87D37AD}"/>
          </ac:picMkLst>
        </pc:picChg>
      </pc:sldChg>
      <pc:sldChg chg="modSp mod">
        <pc:chgData name="Sara" userId="ee6bd71f1b21cccc" providerId="LiveId" clId="{677D5D1B-C931-473D-97BB-A635D3D35492}" dt="2022-11-07T17:18:44.932" v="758" actId="1076"/>
        <pc:sldMkLst>
          <pc:docMk/>
          <pc:sldMk cId="2912269148" sldId="262"/>
        </pc:sldMkLst>
        <pc:spChg chg="mod">
          <ac:chgData name="Sara" userId="ee6bd71f1b21cccc" providerId="LiveId" clId="{677D5D1B-C931-473D-97BB-A635D3D35492}" dt="2022-11-07T16:03:19.247" v="737" actId="20577"/>
          <ac:spMkLst>
            <pc:docMk/>
            <pc:sldMk cId="2912269148" sldId="262"/>
            <ac:spMk id="18" creationId="{DF6FD3E7-F65A-414C-CE28-57AF9071A49D}"/>
          </ac:spMkLst>
        </pc:spChg>
        <pc:spChg chg="mod">
          <ac:chgData name="Sara" userId="ee6bd71f1b21cccc" providerId="LiveId" clId="{677D5D1B-C931-473D-97BB-A635D3D35492}" dt="2022-11-07T17:18:44.932" v="758" actId="1076"/>
          <ac:spMkLst>
            <pc:docMk/>
            <pc:sldMk cId="2912269148" sldId="262"/>
            <ac:spMk id="19" creationId="{FEEF831D-B7E3-6DA1-7A3E-A96B4A998F3B}"/>
          </ac:spMkLst>
        </pc:spChg>
        <pc:graphicFrameChg chg="mod modGraphic">
          <ac:chgData name="Sara" userId="ee6bd71f1b21cccc" providerId="LiveId" clId="{677D5D1B-C931-473D-97BB-A635D3D35492}" dt="2022-11-07T16:31:45.913" v="749" actId="2161"/>
          <ac:graphicFrameMkLst>
            <pc:docMk/>
            <pc:sldMk cId="2912269148" sldId="262"/>
            <ac:graphicFrameMk id="26" creationId="{A6D9694E-0E7B-51A9-94D2-681915F72AA8}"/>
          </ac:graphicFrameMkLst>
        </pc:graphicFrameChg>
        <pc:picChg chg="mod">
          <ac:chgData name="Sara" userId="ee6bd71f1b21cccc" providerId="LiveId" clId="{677D5D1B-C931-473D-97BB-A635D3D35492}" dt="2022-11-07T17:18:36.479" v="757" actId="1076"/>
          <ac:picMkLst>
            <pc:docMk/>
            <pc:sldMk cId="2912269148" sldId="262"/>
            <ac:picMk id="17" creationId="{0841C670-66D7-8741-CC3B-FBF458427B28}"/>
          </ac:picMkLst>
        </pc:picChg>
      </pc:sldChg>
      <pc:sldChg chg="del">
        <pc:chgData name="Sara" userId="ee6bd71f1b21cccc" providerId="LiveId" clId="{677D5D1B-C931-473D-97BB-A635D3D35492}" dt="2022-11-07T18:44:41.418" v="2259" actId="2696"/>
        <pc:sldMkLst>
          <pc:docMk/>
          <pc:sldMk cId="1665335053" sldId="264"/>
        </pc:sldMkLst>
      </pc:sldChg>
      <pc:sldChg chg="addSp delSp modSp mod">
        <pc:chgData name="Sara" userId="ee6bd71f1b21cccc" providerId="LiveId" clId="{677D5D1B-C931-473D-97BB-A635D3D35492}" dt="2022-11-07T21:03:25.786" v="2835" actId="1076"/>
        <pc:sldMkLst>
          <pc:docMk/>
          <pc:sldMk cId="1714577115" sldId="265"/>
        </pc:sldMkLst>
        <pc:spChg chg="mod">
          <ac:chgData name="Sara" userId="ee6bd71f1b21cccc" providerId="LiveId" clId="{677D5D1B-C931-473D-97BB-A635D3D35492}" dt="2022-11-07T20:37:42.699" v="2567" actId="20577"/>
          <ac:spMkLst>
            <pc:docMk/>
            <pc:sldMk cId="1714577115" sldId="265"/>
            <ac:spMk id="3" creationId="{68143B25-ED11-DD6B-4FAB-B53D4AD878F6}"/>
          </ac:spMkLst>
        </pc:spChg>
        <pc:spChg chg="mod">
          <ac:chgData name="Sara" userId="ee6bd71f1b21cccc" providerId="LiveId" clId="{677D5D1B-C931-473D-97BB-A635D3D35492}" dt="2022-11-07T21:03:25.786" v="2835" actId="1076"/>
          <ac:spMkLst>
            <pc:docMk/>
            <pc:sldMk cId="1714577115" sldId="265"/>
            <ac:spMk id="5" creationId="{9B493E67-6526-6012-5256-0539C7723C12}"/>
          </ac:spMkLst>
        </pc:spChg>
        <pc:spChg chg="mod">
          <ac:chgData name="Sara" userId="ee6bd71f1b21cccc" providerId="LiveId" clId="{677D5D1B-C931-473D-97BB-A635D3D35492}" dt="2022-11-07T20:21:38.668" v="2445" actId="1076"/>
          <ac:spMkLst>
            <pc:docMk/>
            <pc:sldMk cId="1714577115" sldId="265"/>
            <ac:spMk id="6" creationId="{C9D9AE52-AA5A-E107-114E-EC7AF3D5C665}"/>
          </ac:spMkLst>
        </pc:spChg>
        <pc:spChg chg="mod">
          <ac:chgData name="Sara" userId="ee6bd71f1b21cccc" providerId="LiveId" clId="{677D5D1B-C931-473D-97BB-A635D3D35492}" dt="2022-11-07T20:23:28.939" v="2540" actId="1076"/>
          <ac:spMkLst>
            <pc:docMk/>
            <pc:sldMk cId="1714577115" sldId="265"/>
            <ac:spMk id="8" creationId="{DB873405-6317-960A-1965-D9651D5C749A}"/>
          </ac:spMkLst>
        </pc:spChg>
        <pc:spChg chg="add del mod">
          <ac:chgData name="Sara" userId="ee6bd71f1b21cccc" providerId="LiveId" clId="{677D5D1B-C931-473D-97BB-A635D3D35492}" dt="2022-11-07T20:38:10.163" v="2572" actId="1076"/>
          <ac:spMkLst>
            <pc:docMk/>
            <pc:sldMk cId="1714577115" sldId="265"/>
            <ac:spMk id="9" creationId="{18B7877D-670E-1DBF-0119-631CD7D4E172}"/>
          </ac:spMkLst>
        </pc:spChg>
        <pc:spChg chg="mod">
          <ac:chgData name="Sara" userId="ee6bd71f1b21cccc" providerId="LiveId" clId="{677D5D1B-C931-473D-97BB-A635D3D35492}" dt="2022-11-07T20:42:00.986" v="2611" actId="1076"/>
          <ac:spMkLst>
            <pc:docMk/>
            <pc:sldMk cId="1714577115" sldId="265"/>
            <ac:spMk id="12" creationId="{E5C03F56-048B-EA40-5F4D-6448C2925F35}"/>
          </ac:spMkLst>
        </pc:spChg>
        <pc:spChg chg="mod">
          <ac:chgData name="Sara" userId="ee6bd71f1b21cccc" providerId="LiveId" clId="{677D5D1B-C931-473D-97BB-A635D3D35492}" dt="2022-11-07T20:42:08.933" v="2612" actId="1076"/>
          <ac:spMkLst>
            <pc:docMk/>
            <pc:sldMk cId="1714577115" sldId="265"/>
            <ac:spMk id="15" creationId="{C21DECF3-7B21-854B-EED8-381779A9780C}"/>
          </ac:spMkLst>
        </pc:spChg>
        <pc:spChg chg="mod">
          <ac:chgData name="Sara" userId="ee6bd71f1b21cccc" providerId="LiveId" clId="{677D5D1B-C931-473D-97BB-A635D3D35492}" dt="2022-11-07T20:38:17.626" v="2583" actId="20577"/>
          <ac:spMkLst>
            <pc:docMk/>
            <pc:sldMk cId="1714577115" sldId="265"/>
            <ac:spMk id="19" creationId="{547FFBFF-8DB9-8A8E-EBDC-394AB17AE8CC}"/>
          </ac:spMkLst>
        </pc:spChg>
        <pc:spChg chg="mod">
          <ac:chgData name="Sara" userId="ee6bd71f1b21cccc" providerId="LiveId" clId="{677D5D1B-C931-473D-97BB-A635D3D35492}" dt="2022-11-07T20:40:13.258" v="2606" actId="20577"/>
          <ac:spMkLst>
            <pc:docMk/>
            <pc:sldMk cId="1714577115" sldId="265"/>
            <ac:spMk id="27" creationId="{819CD39C-B8E4-9666-EAC1-7B55DA497B65}"/>
          </ac:spMkLst>
        </pc:spChg>
        <pc:spChg chg="mod">
          <ac:chgData name="Sara" userId="ee6bd71f1b21cccc" providerId="LiveId" clId="{677D5D1B-C931-473D-97BB-A635D3D35492}" dt="2022-11-07T20:38:54.441" v="2585" actId="313"/>
          <ac:spMkLst>
            <pc:docMk/>
            <pc:sldMk cId="1714577115" sldId="265"/>
            <ac:spMk id="35" creationId="{C9C80D32-E025-D233-C7BE-A5DF2446D928}"/>
          </ac:spMkLst>
        </pc:spChg>
        <pc:spChg chg="mod">
          <ac:chgData name="Sara" userId="ee6bd71f1b21cccc" providerId="LiveId" clId="{677D5D1B-C931-473D-97BB-A635D3D35492}" dt="2022-11-07T20:21:25.264" v="2437" actId="1076"/>
          <ac:spMkLst>
            <pc:docMk/>
            <pc:sldMk cId="1714577115" sldId="265"/>
            <ac:spMk id="36" creationId="{7998DA60-BFCD-C04B-99B3-B3C99C0E799C}"/>
          </ac:spMkLst>
        </pc:spChg>
        <pc:spChg chg="mod">
          <ac:chgData name="Sara" userId="ee6bd71f1b21cccc" providerId="LiveId" clId="{677D5D1B-C931-473D-97BB-A635D3D35492}" dt="2022-11-07T20:21:25.097" v="2436" actId="1076"/>
          <ac:spMkLst>
            <pc:docMk/>
            <pc:sldMk cId="1714577115" sldId="265"/>
            <ac:spMk id="37" creationId="{D766ACF9-A815-AD02-E704-0CDFAD2454C6}"/>
          </ac:spMkLst>
        </pc:spChg>
        <pc:spChg chg="mod">
          <ac:chgData name="Sara" userId="ee6bd71f1b21cccc" providerId="LiveId" clId="{677D5D1B-C931-473D-97BB-A635D3D35492}" dt="2022-11-07T20:07:35.792" v="2355" actId="20577"/>
          <ac:spMkLst>
            <pc:docMk/>
            <pc:sldMk cId="1714577115" sldId="265"/>
            <ac:spMk id="43" creationId="{8A86594D-870C-772A-3B30-82E99FED81EC}"/>
          </ac:spMkLst>
        </pc:spChg>
        <pc:spChg chg="del">
          <ac:chgData name="Sara" userId="ee6bd71f1b21cccc" providerId="LiveId" clId="{677D5D1B-C931-473D-97BB-A635D3D35492}" dt="2022-11-06T17:38:04.921" v="529" actId="478"/>
          <ac:spMkLst>
            <pc:docMk/>
            <pc:sldMk cId="1714577115" sldId="265"/>
            <ac:spMk id="50" creationId="{5590AC3A-4B11-16C9-CC98-26314AE97963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0" creationId="{7A6EB4CC-D168-7FF1-BA7E-E8DC3CD1467E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1" creationId="{0CB4B097-2D41-A81A-1500-7C0E411B96DF}"/>
          </ac:spMkLst>
        </pc:spChg>
        <pc:spChg chg="del">
          <ac:chgData name="Sara" userId="ee6bd71f1b21cccc" providerId="LiveId" clId="{677D5D1B-C931-473D-97BB-A635D3D35492}" dt="2022-11-06T17:38:03.580" v="528" actId="478"/>
          <ac:spMkLst>
            <pc:docMk/>
            <pc:sldMk cId="1714577115" sldId="265"/>
            <ac:spMk id="51" creationId="{7B31D1EF-F543-AD1B-0A2A-37F901F4CC01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2" creationId="{45ACAB06-5A8F-3B43-98F8-9A6686697390}"/>
          </ac:spMkLst>
        </pc:spChg>
        <pc:spChg chg="del">
          <ac:chgData name="Sara" userId="ee6bd71f1b21cccc" providerId="LiveId" clId="{677D5D1B-C931-473D-97BB-A635D3D35492}" dt="2022-11-06T17:38:07.452" v="530" actId="478"/>
          <ac:spMkLst>
            <pc:docMk/>
            <pc:sldMk cId="1714577115" sldId="265"/>
            <ac:spMk id="52" creationId="{53B11DA6-AF06-5CFF-3197-5A01673ECA91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3" creationId="{73EB0D49-3527-2829-E3E4-09AA4ADBE9B0}"/>
          </ac:spMkLst>
        </pc:spChg>
        <pc:spChg chg="del">
          <ac:chgData name="Sara" userId="ee6bd71f1b21cccc" providerId="LiveId" clId="{677D5D1B-C931-473D-97BB-A635D3D35492}" dt="2022-11-06T17:37:54.551" v="527" actId="478"/>
          <ac:spMkLst>
            <pc:docMk/>
            <pc:sldMk cId="1714577115" sldId="265"/>
            <ac:spMk id="53" creationId="{7974BBA8-05F1-D60D-4D26-8A6DA808AD4A}"/>
          </ac:spMkLst>
        </pc:spChg>
        <pc:spChg chg="del">
          <ac:chgData name="Sara" userId="ee6bd71f1b21cccc" providerId="LiveId" clId="{677D5D1B-C931-473D-97BB-A635D3D35492}" dt="2022-11-06T17:38:30.328" v="534" actId="478"/>
          <ac:spMkLst>
            <pc:docMk/>
            <pc:sldMk cId="1714577115" sldId="265"/>
            <ac:spMk id="54" creationId="{238AF50B-D225-A419-ABE1-5BBF8F0EB57F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4" creationId="{7CC9D563-A892-2354-B79A-13888D32853B}"/>
          </ac:spMkLst>
        </pc:spChg>
        <pc:spChg chg="del">
          <ac:chgData name="Sara" userId="ee6bd71f1b21cccc" providerId="LiveId" clId="{677D5D1B-C931-473D-97BB-A635D3D35492}" dt="2022-11-07T18:44:49.537" v="2260" actId="478"/>
          <ac:spMkLst>
            <pc:docMk/>
            <pc:sldMk cId="1714577115" sldId="265"/>
            <ac:spMk id="55" creationId="{ABD4C947-C227-31C8-3278-17B0FFC52852}"/>
          </ac:spMkLst>
        </pc:spChg>
        <pc:spChg chg="mod">
          <ac:chgData name="Sara" userId="ee6bd71f1b21cccc" providerId="LiveId" clId="{677D5D1B-C931-473D-97BB-A635D3D35492}" dt="2022-11-07T20:37:10.083" v="2541"/>
          <ac:spMkLst>
            <pc:docMk/>
            <pc:sldMk cId="1714577115" sldId="265"/>
            <ac:spMk id="56" creationId="{8D815DC3-8B64-7ECE-0481-64DDE7518C6A}"/>
          </ac:spMkLst>
        </pc:spChg>
        <pc:spChg chg="del">
          <ac:chgData name="Sara" userId="ee6bd71f1b21cccc" providerId="LiveId" clId="{677D5D1B-C931-473D-97BB-A635D3D35492}" dt="2022-11-06T17:38:10.400" v="531" actId="478"/>
          <ac:spMkLst>
            <pc:docMk/>
            <pc:sldMk cId="1714577115" sldId="265"/>
            <ac:spMk id="57" creationId="{26679C17-4750-2356-7540-147B317D5E8D}"/>
          </ac:spMkLst>
        </pc:spChg>
        <pc:spChg chg="del">
          <ac:chgData name="Sara" userId="ee6bd71f1b21cccc" providerId="LiveId" clId="{677D5D1B-C931-473D-97BB-A635D3D35492}" dt="2022-11-06T17:38:17.051" v="533" actId="478"/>
          <ac:spMkLst>
            <pc:docMk/>
            <pc:sldMk cId="1714577115" sldId="265"/>
            <ac:spMk id="58" creationId="{62604D28-FF34-4B98-B6C6-955F9B3E12A7}"/>
          </ac:spMkLst>
        </pc:spChg>
        <pc:spChg chg="del mod">
          <ac:chgData name="Sara" userId="ee6bd71f1b21cccc" providerId="LiveId" clId="{677D5D1B-C931-473D-97BB-A635D3D35492}" dt="2022-11-07T20:38:05.944" v="2570" actId="478"/>
          <ac:spMkLst>
            <pc:docMk/>
            <pc:sldMk cId="1714577115" sldId="265"/>
            <ac:spMk id="58" creationId="{BE74EED7-878C-D72D-E284-E89253269712}"/>
          </ac:spMkLst>
        </pc:spChg>
        <pc:spChg chg="del">
          <ac:chgData name="Sara" userId="ee6bd71f1b21cccc" providerId="LiveId" clId="{677D5D1B-C931-473D-97BB-A635D3D35492}" dt="2022-11-07T19:50:16.514" v="2267" actId="478"/>
          <ac:spMkLst>
            <pc:docMk/>
            <pc:sldMk cId="1714577115" sldId="265"/>
            <ac:spMk id="59" creationId="{361D26E5-50BB-5489-D3B7-BE0AF9D80AA4}"/>
          </ac:spMkLst>
        </pc:spChg>
        <pc:spChg chg="del">
          <ac:chgData name="Sara" userId="ee6bd71f1b21cccc" providerId="LiveId" clId="{677D5D1B-C931-473D-97BB-A635D3D35492}" dt="2022-11-06T17:38:15.682" v="532" actId="478"/>
          <ac:spMkLst>
            <pc:docMk/>
            <pc:sldMk cId="1714577115" sldId="265"/>
            <ac:spMk id="60" creationId="{49C45043-6E89-57BF-9EED-0553E319DFD4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0" creationId="{5F433B53-3C90-DC4B-12DE-72A042565005}"/>
          </ac:spMkLst>
        </pc:spChg>
        <pc:spChg chg="del">
          <ac:chgData name="Sara" userId="ee6bd71f1b21cccc" providerId="LiveId" clId="{677D5D1B-C931-473D-97BB-A635D3D35492}" dt="2022-11-07T18:44:52.982" v="2261" actId="478"/>
          <ac:spMkLst>
            <pc:docMk/>
            <pc:sldMk cId="1714577115" sldId="265"/>
            <ac:spMk id="61" creationId="{1CED39C8-5AE1-F651-EA99-D3C3131AEE9E}"/>
          </ac:spMkLst>
        </pc:spChg>
        <pc:spChg chg="del">
          <ac:chgData name="Sara" userId="ee6bd71f1b21cccc" providerId="LiveId" clId="{677D5D1B-C931-473D-97BB-A635D3D35492}" dt="2022-11-07T18:45:02.044" v="2265" actId="478"/>
          <ac:spMkLst>
            <pc:docMk/>
            <pc:sldMk cId="1714577115" sldId="265"/>
            <ac:spMk id="62" creationId="{A3398B9F-6582-ACCD-FC8F-50B1C8502459}"/>
          </ac:spMkLst>
        </pc:spChg>
        <pc:spChg chg="del">
          <ac:chgData name="Sara" userId="ee6bd71f1b21cccc" providerId="LiveId" clId="{677D5D1B-C931-473D-97BB-A635D3D35492}" dt="2022-11-07T18:45:04.467" v="2266" actId="478"/>
          <ac:spMkLst>
            <pc:docMk/>
            <pc:sldMk cId="1714577115" sldId="265"/>
            <ac:spMk id="63" creationId="{1080FDE7-1820-B750-6763-BE204F5F76C0}"/>
          </ac:spMkLst>
        </pc:spChg>
        <pc:spChg chg="del">
          <ac:chgData name="Sara" userId="ee6bd71f1b21cccc" providerId="LiveId" clId="{677D5D1B-C931-473D-97BB-A635D3D35492}" dt="2022-11-07T18:44:59.079" v="2264" actId="478"/>
          <ac:spMkLst>
            <pc:docMk/>
            <pc:sldMk cId="1714577115" sldId="265"/>
            <ac:spMk id="64" creationId="{8330B8E8-01E8-F3BE-1F15-2A64F7590676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5" creationId="{649E764F-DDA6-EA35-85B5-F7604ECB63FB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6" creationId="{936468EF-915B-87C3-7C3F-54011B5ACB91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7" creationId="{CD9DA48E-10D6-2F69-30C3-DC912CC6B1AC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8" creationId="{7ABBF416-6C08-9676-02EE-D4784072203F}"/>
          </ac:spMkLst>
        </pc:spChg>
        <pc:spChg chg="mod">
          <ac:chgData name="Sara" userId="ee6bd71f1b21cccc" providerId="LiveId" clId="{677D5D1B-C931-473D-97BB-A635D3D35492}" dt="2022-11-07T20:37:52.430" v="2568"/>
          <ac:spMkLst>
            <pc:docMk/>
            <pc:sldMk cId="1714577115" sldId="265"/>
            <ac:spMk id="69" creationId="{0FCC0E1C-E25C-490A-B71B-BE313F17E97D}"/>
          </ac:spMkLst>
        </pc:spChg>
        <pc:grpChg chg="add mod">
          <ac:chgData name="Sara" userId="ee6bd71f1b21cccc" providerId="LiveId" clId="{677D5D1B-C931-473D-97BB-A635D3D35492}" dt="2022-11-07T20:37:14.543" v="2542" actId="1076"/>
          <ac:grpSpMkLst>
            <pc:docMk/>
            <pc:sldMk cId="1714577115" sldId="265"/>
            <ac:grpSpMk id="2" creationId="{30FC30C2-677C-5C9D-623D-0E6851126B93}"/>
          </ac:grpSpMkLst>
        </pc:grpChg>
        <pc:grpChg chg="mod">
          <ac:chgData name="Sara" userId="ee6bd71f1b21cccc" providerId="LiveId" clId="{677D5D1B-C931-473D-97BB-A635D3D35492}" dt="2022-11-07T20:40:18.747" v="2609" actId="14100"/>
          <ac:grpSpMkLst>
            <pc:docMk/>
            <pc:sldMk cId="1714577115" sldId="265"/>
            <ac:grpSpMk id="18" creationId="{7DB1EC12-B4F6-3706-0138-E0F5031B569C}"/>
          </ac:grpSpMkLst>
        </pc:grpChg>
        <pc:grpChg chg="mod">
          <ac:chgData name="Sara" userId="ee6bd71f1b21cccc" providerId="LiveId" clId="{677D5D1B-C931-473D-97BB-A635D3D35492}" dt="2022-11-07T20:40:16.050" v="2607" actId="14100"/>
          <ac:grpSpMkLst>
            <pc:docMk/>
            <pc:sldMk cId="1714577115" sldId="265"/>
            <ac:grpSpMk id="26" creationId="{B43E6CFE-1FD8-904C-C3EA-55C79EB80792}"/>
          </ac:grpSpMkLst>
        </pc:grpChg>
        <pc:grpChg chg="mod">
          <ac:chgData name="Sara" userId="ee6bd71f1b21cccc" providerId="LiveId" clId="{677D5D1B-C931-473D-97BB-A635D3D35492}" dt="2022-11-07T20:23:28.499" v="2539" actId="1076"/>
          <ac:grpSpMkLst>
            <pc:docMk/>
            <pc:sldMk cId="1714577115" sldId="265"/>
            <ac:grpSpMk id="34" creationId="{2F21162A-CCAE-FB09-DAD6-0402AD471EF1}"/>
          </ac:grpSpMkLst>
        </pc:grpChg>
        <pc:grpChg chg="mod">
          <ac:chgData name="Sara" userId="ee6bd71f1b21cccc" providerId="LiveId" clId="{677D5D1B-C931-473D-97BB-A635D3D35492}" dt="2022-11-07T20:40:22.179" v="2610" actId="14100"/>
          <ac:grpSpMkLst>
            <pc:docMk/>
            <pc:sldMk cId="1714577115" sldId="265"/>
            <ac:grpSpMk id="42" creationId="{48F0BE5D-B438-BF4B-5C6F-F35FACFB4823}"/>
          </ac:grpSpMkLst>
        </pc:grpChg>
        <pc:grpChg chg="add del mod">
          <ac:chgData name="Sara" userId="ee6bd71f1b21cccc" providerId="LiveId" clId="{677D5D1B-C931-473D-97BB-A635D3D35492}" dt="2022-11-07T20:38:12.597" v="2573" actId="478"/>
          <ac:grpSpMkLst>
            <pc:docMk/>
            <pc:sldMk cId="1714577115" sldId="265"/>
            <ac:grpSpMk id="57" creationId="{B616E9F7-2833-1E82-1A8C-63C02E7C14EC}"/>
          </ac:grpSpMkLst>
        </pc:grpChg>
        <pc:picChg chg="mod">
          <ac:chgData name="Sara" userId="ee6bd71f1b21cccc" providerId="LiveId" clId="{677D5D1B-C931-473D-97BB-A635D3D35492}" dt="2022-11-07T20:40:16.516" v="2608" actId="1076"/>
          <ac:picMkLst>
            <pc:docMk/>
            <pc:sldMk cId="1714577115" sldId="265"/>
            <ac:picMk id="4" creationId="{03AD8A9B-AEBB-3923-81AD-871C49AC385F}"/>
          </ac:picMkLst>
        </pc:picChg>
      </pc:sldChg>
      <pc:sldChg chg="modSp mod">
        <pc:chgData name="Sara" userId="ee6bd71f1b21cccc" providerId="LiveId" clId="{677D5D1B-C931-473D-97BB-A635D3D35492}" dt="2022-11-07T17:18:52.760" v="759" actId="1076"/>
        <pc:sldMkLst>
          <pc:docMk/>
          <pc:sldMk cId="2074300826" sldId="266"/>
        </pc:sldMkLst>
        <pc:spChg chg="mod">
          <ac:chgData name="Sara" userId="ee6bd71f1b21cccc" providerId="LiveId" clId="{677D5D1B-C931-473D-97BB-A635D3D35492}" dt="2022-11-07T14:37:13.579" v="615" actId="20577"/>
          <ac:spMkLst>
            <pc:docMk/>
            <pc:sldMk cId="2074300826" sldId="266"/>
            <ac:spMk id="5" creationId="{25DFFE8E-AFFD-0141-FF04-559B5D672455}"/>
          </ac:spMkLst>
        </pc:spChg>
        <pc:spChg chg="mod">
          <ac:chgData name="Sara" userId="ee6bd71f1b21cccc" providerId="LiveId" clId="{677D5D1B-C931-473D-97BB-A635D3D35492}" dt="2022-11-07T17:18:52.760" v="759" actId="1076"/>
          <ac:spMkLst>
            <pc:docMk/>
            <pc:sldMk cId="2074300826" sldId="266"/>
            <ac:spMk id="14" creationId="{043E6014-5C7A-CE87-3AFA-BCE850AD6580}"/>
          </ac:spMkLst>
        </pc:spChg>
        <pc:graphicFrameChg chg="mod modGraphic">
          <ac:chgData name="Sara" userId="ee6bd71f1b21cccc" providerId="LiveId" clId="{677D5D1B-C931-473D-97BB-A635D3D35492}" dt="2022-11-07T16:31:43.970" v="747" actId="2161"/>
          <ac:graphicFrameMkLst>
            <pc:docMk/>
            <pc:sldMk cId="2074300826" sldId="266"/>
            <ac:graphicFrameMk id="10" creationId="{BD1A55C2-2A27-E557-FFD5-5774772AE0AF}"/>
          </ac:graphicFrameMkLst>
        </pc:graphicFrameChg>
        <pc:picChg chg="mod">
          <ac:chgData name="Sara" userId="ee6bd71f1b21cccc" providerId="LiveId" clId="{677D5D1B-C931-473D-97BB-A635D3D35492}" dt="2022-11-07T14:54:56.101" v="691" actId="1076"/>
          <ac:picMkLst>
            <pc:docMk/>
            <pc:sldMk cId="2074300826" sldId="266"/>
            <ac:picMk id="4" creationId="{AD390992-AC02-0725-613A-1788CCEC0377}"/>
          </ac:picMkLst>
        </pc:picChg>
      </pc:sldChg>
      <pc:sldChg chg="modSp mod">
        <pc:chgData name="Sara" userId="ee6bd71f1b21cccc" providerId="LiveId" clId="{677D5D1B-C931-473D-97BB-A635D3D35492}" dt="2022-11-07T17:19:01.181" v="760" actId="1076"/>
        <pc:sldMkLst>
          <pc:docMk/>
          <pc:sldMk cId="22707406" sldId="267"/>
        </pc:sldMkLst>
        <pc:spChg chg="mod">
          <ac:chgData name="Sara" userId="ee6bd71f1b21cccc" providerId="LiveId" clId="{677D5D1B-C931-473D-97BB-A635D3D35492}" dt="2022-11-07T16:03:10.867" v="734" actId="20577"/>
          <ac:spMkLst>
            <pc:docMk/>
            <pc:sldMk cId="22707406" sldId="267"/>
            <ac:spMk id="5" creationId="{FE6072EF-AEB1-477D-AD81-A286F9371A4F}"/>
          </ac:spMkLst>
        </pc:spChg>
        <pc:spChg chg="mod">
          <ac:chgData name="Sara" userId="ee6bd71f1b21cccc" providerId="LiveId" clId="{677D5D1B-C931-473D-97BB-A635D3D35492}" dt="2022-11-07T17:19:01.181" v="760" actId="1076"/>
          <ac:spMkLst>
            <pc:docMk/>
            <pc:sldMk cId="22707406" sldId="267"/>
            <ac:spMk id="14" creationId="{0696B6E4-8758-7A69-3E8E-59E457A78CB8}"/>
          </ac:spMkLst>
        </pc:spChg>
        <pc:graphicFrameChg chg="mod modGraphic">
          <ac:chgData name="Sara" userId="ee6bd71f1b21cccc" providerId="LiveId" clId="{677D5D1B-C931-473D-97BB-A635D3D35492}" dt="2022-11-07T16:31:41.341" v="745" actId="2161"/>
          <ac:graphicFrameMkLst>
            <pc:docMk/>
            <pc:sldMk cId="22707406" sldId="267"/>
            <ac:graphicFrameMk id="10" creationId="{400CC70A-CE80-41CF-917F-52A5F3F6D22E}"/>
          </ac:graphicFrameMkLst>
        </pc:graphicFrameChg>
      </pc:sldChg>
      <pc:sldChg chg="addSp delSp modSp add del mod">
        <pc:chgData name="Sara" userId="ee6bd71f1b21cccc" providerId="LiveId" clId="{677D5D1B-C931-473D-97BB-A635D3D35492}" dt="2022-11-07T21:54:51.303" v="3363" actId="1076"/>
        <pc:sldMkLst>
          <pc:docMk/>
          <pc:sldMk cId="1637444908" sldId="268"/>
        </pc:sldMkLst>
        <pc:spChg chg="add del mod">
          <ac:chgData name="Sara" userId="ee6bd71f1b21cccc" providerId="LiveId" clId="{677D5D1B-C931-473D-97BB-A635D3D35492}" dt="2022-11-07T20:57:14.155" v="2752" actId="478"/>
          <ac:spMkLst>
            <pc:docMk/>
            <pc:sldMk cId="1637444908" sldId="268"/>
            <ac:spMk id="18" creationId="{BA78CA56-F519-9649-B009-090956B0F18B}"/>
          </ac:spMkLst>
        </pc:spChg>
        <pc:spChg chg="add mod">
          <ac:chgData name="Sara" userId="ee6bd71f1b21cccc" providerId="LiveId" clId="{677D5D1B-C931-473D-97BB-A635D3D35492}" dt="2022-11-07T21:54:51.303" v="3363" actId="1076"/>
          <ac:spMkLst>
            <pc:docMk/>
            <pc:sldMk cId="1637444908" sldId="268"/>
            <ac:spMk id="19" creationId="{CE975962-595E-AD9A-1E8D-AF37CF41FC32}"/>
          </ac:spMkLst>
        </pc:spChg>
        <pc:spChg chg="add mod">
          <ac:chgData name="Sara" userId="ee6bd71f1b21cccc" providerId="LiveId" clId="{677D5D1B-C931-473D-97BB-A635D3D35492}" dt="2022-11-07T21:54:39.580" v="3361" actId="1076"/>
          <ac:spMkLst>
            <pc:docMk/>
            <pc:sldMk cId="1637444908" sldId="268"/>
            <ac:spMk id="24" creationId="{931346E7-6F18-63EF-BA99-0BE869996F75}"/>
          </ac:spMkLst>
        </pc:spChg>
        <pc:graphicFrameChg chg="add mod modGraphic">
          <ac:chgData name="Sara" userId="ee6bd71f1b21cccc" providerId="LiveId" clId="{677D5D1B-C931-473D-97BB-A635D3D35492}" dt="2022-11-07T21:29:48.130" v="3346" actId="20577"/>
          <ac:graphicFrameMkLst>
            <pc:docMk/>
            <pc:sldMk cId="1637444908" sldId="268"/>
            <ac:graphicFrameMk id="15" creationId="{7EEAB74A-9B47-879D-A26C-E3B700D3F120}"/>
          </ac:graphicFrameMkLst>
        </pc:graphicFrameChg>
        <pc:picChg chg="add del mod">
          <ac:chgData name="Sara" userId="ee6bd71f1b21cccc" providerId="LiveId" clId="{677D5D1B-C931-473D-97BB-A635D3D35492}" dt="2022-11-07T20:50:00.954" v="2637" actId="478"/>
          <ac:picMkLst>
            <pc:docMk/>
            <pc:sldMk cId="1637444908" sldId="268"/>
            <ac:picMk id="3" creationId="{C34BA112-7521-560E-CE30-D1F9BAD56CE2}"/>
          </ac:picMkLst>
        </pc:picChg>
        <pc:picChg chg="mod">
          <ac:chgData name="Sara" userId="ee6bd71f1b21cccc" providerId="LiveId" clId="{677D5D1B-C931-473D-97BB-A635D3D35492}" dt="2022-11-07T21:09:22.858" v="2907" actId="1076"/>
          <ac:picMkLst>
            <pc:docMk/>
            <pc:sldMk cId="1637444908" sldId="268"/>
            <ac:picMk id="4" creationId="{8F9B7A2B-1348-F180-73EC-A25CA2E8F1ED}"/>
          </ac:picMkLst>
        </pc:picChg>
        <pc:picChg chg="add del mod">
          <ac:chgData name="Sara" userId="ee6bd71f1b21cccc" providerId="LiveId" clId="{677D5D1B-C931-473D-97BB-A635D3D35492}" dt="2022-11-06T17:08:33.287" v="473" actId="478"/>
          <ac:picMkLst>
            <pc:docMk/>
            <pc:sldMk cId="1637444908" sldId="268"/>
            <ac:picMk id="6" creationId="{4D85B9F9-D088-1138-CA88-4E371035A27D}"/>
          </ac:picMkLst>
        </pc:picChg>
        <pc:picChg chg="add del mod">
          <ac:chgData name="Sara" userId="ee6bd71f1b21cccc" providerId="LiveId" clId="{677D5D1B-C931-473D-97BB-A635D3D35492}" dt="2022-11-07T20:51:46.103" v="2684" actId="478"/>
          <ac:picMkLst>
            <pc:docMk/>
            <pc:sldMk cId="1637444908" sldId="268"/>
            <ac:picMk id="6" creationId="{7EFCDCAA-CAFF-AE11-9253-AE4017012333}"/>
          </ac:picMkLst>
        </pc:picChg>
        <pc:picChg chg="add del mod">
          <ac:chgData name="Sara" userId="ee6bd71f1b21cccc" providerId="LiveId" clId="{677D5D1B-C931-473D-97BB-A635D3D35492}" dt="2022-11-07T20:50:02.116" v="2638" actId="478"/>
          <ac:picMkLst>
            <pc:docMk/>
            <pc:sldMk cId="1637444908" sldId="268"/>
            <ac:picMk id="8" creationId="{5F22BE28-3EEE-7E63-C0F0-E76F6C2A2A1C}"/>
          </ac:picMkLst>
        </pc:picChg>
        <pc:picChg chg="add del mod">
          <ac:chgData name="Sara" userId="ee6bd71f1b21cccc" providerId="LiveId" clId="{677D5D1B-C931-473D-97BB-A635D3D35492}" dt="2022-11-07T20:51:26.021" v="2671" actId="22"/>
          <ac:picMkLst>
            <pc:docMk/>
            <pc:sldMk cId="1637444908" sldId="268"/>
            <ac:picMk id="9" creationId="{EC0CFAEF-2612-C733-D160-ACADAE77D182}"/>
          </ac:picMkLst>
        </pc:picChg>
        <pc:picChg chg="add del mod">
          <ac:chgData name="Sara" userId="ee6bd71f1b21cccc" providerId="LiveId" clId="{677D5D1B-C931-473D-97BB-A635D3D35492}" dt="2022-11-07T20:49:59.708" v="2636" actId="478"/>
          <ac:picMkLst>
            <pc:docMk/>
            <pc:sldMk cId="1637444908" sldId="268"/>
            <ac:picMk id="10" creationId="{D6EA4AAA-5915-A4B6-A4DF-F70EA7CC1864}"/>
          </ac:picMkLst>
        </pc:picChg>
        <pc:picChg chg="add del mod">
          <ac:chgData name="Sara" userId="ee6bd71f1b21cccc" providerId="LiveId" clId="{677D5D1B-C931-473D-97BB-A635D3D35492}" dt="2022-11-07T20:53:09.846" v="2689" actId="478"/>
          <ac:picMkLst>
            <pc:docMk/>
            <pc:sldMk cId="1637444908" sldId="268"/>
            <ac:picMk id="12" creationId="{138EF5F8-2214-9A2C-DBA1-8A9C3368CB26}"/>
          </ac:picMkLst>
        </pc:picChg>
        <pc:picChg chg="del mod">
          <ac:chgData name="Sara" userId="ee6bd71f1b21cccc" providerId="LiveId" clId="{677D5D1B-C931-473D-97BB-A635D3D35492}" dt="2022-11-06T15:16:54.466" v="391" actId="478"/>
          <ac:picMkLst>
            <pc:docMk/>
            <pc:sldMk cId="1637444908" sldId="268"/>
            <ac:picMk id="13" creationId="{13C5960F-0A98-76A8-337A-B1BE1C73FF23}"/>
          </ac:picMkLst>
        </pc:picChg>
        <pc:picChg chg="add del mod">
          <ac:chgData name="Sara" userId="ee6bd71f1b21cccc" providerId="LiveId" clId="{677D5D1B-C931-473D-97BB-A635D3D35492}" dt="2022-11-07T20:54:15.235" v="2704" actId="478"/>
          <ac:picMkLst>
            <pc:docMk/>
            <pc:sldMk cId="1637444908" sldId="268"/>
            <ac:picMk id="14" creationId="{6D5089FC-8D5B-531F-6DB5-36F99DE84FEA}"/>
          </ac:picMkLst>
        </pc:picChg>
        <pc:picChg chg="add del mod">
          <ac:chgData name="Sara" userId="ee6bd71f1b21cccc" providerId="LiveId" clId="{677D5D1B-C931-473D-97BB-A635D3D35492}" dt="2022-11-07T21:08:33.960" v="2892" actId="478"/>
          <ac:picMkLst>
            <pc:docMk/>
            <pc:sldMk cId="1637444908" sldId="268"/>
            <ac:picMk id="17" creationId="{51505DB0-9B75-97FF-917D-DF75573E3A46}"/>
          </ac:picMkLst>
        </pc:picChg>
        <pc:picChg chg="add mod">
          <ac:chgData name="Sara" userId="ee6bd71f1b21cccc" providerId="LiveId" clId="{677D5D1B-C931-473D-97BB-A635D3D35492}" dt="2022-11-07T21:54:44.634" v="3362" actId="1076"/>
          <ac:picMkLst>
            <pc:docMk/>
            <pc:sldMk cId="1637444908" sldId="268"/>
            <ac:picMk id="21" creationId="{ABC40E55-CC2F-890B-74E4-FC8770F79228}"/>
          </ac:picMkLst>
        </pc:picChg>
        <pc:picChg chg="add mod">
          <ac:chgData name="Sara" userId="ee6bd71f1b21cccc" providerId="LiveId" clId="{677D5D1B-C931-473D-97BB-A635D3D35492}" dt="2022-11-07T21:54:30.148" v="3359" actId="1076"/>
          <ac:picMkLst>
            <pc:docMk/>
            <pc:sldMk cId="1637444908" sldId="268"/>
            <ac:picMk id="23" creationId="{99A895A2-A25D-0D68-6A19-092C5A118897}"/>
          </ac:picMkLst>
        </pc:picChg>
        <pc:picChg chg="add mod">
          <ac:chgData name="Sara" userId="ee6bd71f1b21cccc" providerId="LiveId" clId="{677D5D1B-C931-473D-97BB-A635D3D35492}" dt="2022-11-07T21:35:41.865" v="3349" actId="1440"/>
          <ac:picMkLst>
            <pc:docMk/>
            <pc:sldMk cId="1637444908" sldId="268"/>
            <ac:picMk id="26" creationId="{F314B5C0-F40C-2C95-F962-50DCF6113FDE}"/>
          </ac:picMkLst>
        </pc:picChg>
      </pc:sldChg>
      <pc:sldChg chg="addSp delSp modSp mod">
        <pc:chgData name="Sara" userId="ee6bd71f1b21cccc" providerId="LiveId" clId="{677D5D1B-C931-473D-97BB-A635D3D35492}" dt="2022-11-07T17:21:05.092" v="764"/>
        <pc:sldMkLst>
          <pc:docMk/>
          <pc:sldMk cId="3442188871" sldId="269"/>
        </pc:sldMkLst>
        <pc:spChg chg="add del">
          <ac:chgData name="Sara" userId="ee6bd71f1b21cccc" providerId="LiveId" clId="{677D5D1B-C931-473D-97BB-A635D3D35492}" dt="2022-11-06T18:40:32.124" v="571"/>
          <ac:spMkLst>
            <pc:docMk/>
            <pc:sldMk cId="3442188871" sldId="269"/>
            <ac:spMk id="2" creationId="{EC0BD674-92DC-8093-D4E4-9518C5C8F2CF}"/>
          </ac:spMkLst>
        </pc:spChg>
        <pc:spChg chg="add del">
          <ac:chgData name="Sara" userId="ee6bd71f1b21cccc" providerId="LiveId" clId="{677D5D1B-C931-473D-97BB-A635D3D35492}" dt="2022-11-06T18:40:34.475" v="573"/>
          <ac:spMkLst>
            <pc:docMk/>
            <pc:sldMk cId="3442188871" sldId="269"/>
            <ac:spMk id="3" creationId="{3CC393FF-4108-CFA5-E010-AEC089B677DF}"/>
          </ac:spMkLst>
        </pc:spChg>
        <pc:spChg chg="add del mod">
          <ac:chgData name="Sara" userId="ee6bd71f1b21cccc" providerId="LiveId" clId="{677D5D1B-C931-473D-97BB-A635D3D35492}" dt="2022-11-07T17:21:00.541" v="762"/>
          <ac:spMkLst>
            <pc:docMk/>
            <pc:sldMk cId="3442188871" sldId="269"/>
            <ac:spMk id="6" creationId="{995B3223-BDB0-53D7-9B6F-518DC76167F2}"/>
          </ac:spMkLst>
        </pc:spChg>
        <pc:spChg chg="add del mod">
          <ac:chgData name="Sara" userId="ee6bd71f1b21cccc" providerId="LiveId" clId="{677D5D1B-C931-473D-97BB-A635D3D35492}" dt="2022-11-07T17:21:05.092" v="764"/>
          <ac:spMkLst>
            <pc:docMk/>
            <pc:sldMk cId="3442188871" sldId="269"/>
            <ac:spMk id="7" creationId="{BF8389B5-B3E0-E00C-B580-12EFAD14DE59}"/>
          </ac:spMkLst>
        </pc:spChg>
        <pc:spChg chg="del">
          <ac:chgData name="Sara" userId="ee6bd71f1b21cccc" providerId="LiveId" clId="{677D5D1B-C931-473D-97BB-A635D3D35492}" dt="2022-11-06T18:04:30.052" v="556" actId="478"/>
          <ac:spMkLst>
            <pc:docMk/>
            <pc:sldMk cId="3442188871" sldId="269"/>
            <ac:spMk id="26" creationId="{9A978829-D387-D83A-8C57-F932F0FF0D8C}"/>
          </ac:spMkLst>
        </pc:spChg>
        <pc:spChg chg="del mod">
          <ac:chgData name="Sara" userId="ee6bd71f1b21cccc" providerId="LiveId" clId="{677D5D1B-C931-473D-97BB-A635D3D35492}" dt="2022-11-06T18:04:35.960" v="558" actId="478"/>
          <ac:spMkLst>
            <pc:docMk/>
            <pc:sldMk cId="3442188871" sldId="269"/>
            <ac:spMk id="27" creationId="{FCDE71CE-D766-1BC9-5248-9FCA574EAC60}"/>
          </ac:spMkLst>
        </pc:spChg>
        <pc:spChg chg="del">
          <ac:chgData name="Sara" userId="ee6bd71f1b21cccc" providerId="LiveId" clId="{677D5D1B-C931-473D-97BB-A635D3D35492}" dt="2022-11-06T18:41:44.744" v="581" actId="478"/>
          <ac:spMkLst>
            <pc:docMk/>
            <pc:sldMk cId="3442188871" sldId="269"/>
            <ac:spMk id="28" creationId="{C3AE3722-7377-4EB6-5E47-615D4AA06716}"/>
          </ac:spMkLst>
        </pc:spChg>
        <pc:spChg chg="del">
          <ac:chgData name="Sara" userId="ee6bd71f1b21cccc" providerId="LiveId" clId="{677D5D1B-C931-473D-97BB-A635D3D35492}" dt="2022-11-06T18:41:42.552" v="580" actId="478"/>
          <ac:spMkLst>
            <pc:docMk/>
            <pc:sldMk cId="3442188871" sldId="269"/>
            <ac:spMk id="29" creationId="{0583872B-43D3-8009-3DE0-43674DAFCC6F}"/>
          </ac:spMkLst>
        </pc:spChg>
        <pc:spChg chg="mod">
          <ac:chgData name="Sara" userId="ee6bd71f1b21cccc" providerId="LiveId" clId="{677D5D1B-C931-473D-97BB-A635D3D35492}" dt="2022-11-06T18:44:22.783" v="595" actId="1076"/>
          <ac:spMkLst>
            <pc:docMk/>
            <pc:sldMk cId="3442188871" sldId="269"/>
            <ac:spMk id="30" creationId="{36A7066C-8194-8424-BB08-958438C4212F}"/>
          </ac:spMkLst>
        </pc:spChg>
        <pc:spChg chg="del">
          <ac:chgData name="Sara" userId="ee6bd71f1b21cccc" providerId="LiveId" clId="{677D5D1B-C931-473D-97BB-A635D3D35492}" dt="2022-11-06T18:43:48.449" v="582" actId="478"/>
          <ac:spMkLst>
            <pc:docMk/>
            <pc:sldMk cId="3442188871" sldId="269"/>
            <ac:spMk id="31" creationId="{064C25B2-0249-D500-C3A6-5FA0445F0A1E}"/>
          </ac:spMkLst>
        </pc:spChg>
        <pc:spChg chg="del">
          <ac:chgData name="Sara" userId="ee6bd71f1b21cccc" providerId="LiveId" clId="{677D5D1B-C931-473D-97BB-A635D3D35492}" dt="2022-11-06T18:04:38.895" v="559" actId="478"/>
          <ac:spMkLst>
            <pc:docMk/>
            <pc:sldMk cId="3442188871" sldId="269"/>
            <ac:spMk id="32" creationId="{D8AB06E8-C998-FB4D-F4C9-777D725EAECA}"/>
          </ac:spMkLst>
        </pc:spChg>
        <pc:spChg chg="del">
          <ac:chgData name="Sara" userId="ee6bd71f1b21cccc" providerId="LiveId" clId="{677D5D1B-C931-473D-97BB-A635D3D35492}" dt="2022-11-06T18:04:16.709" v="554" actId="478"/>
          <ac:spMkLst>
            <pc:docMk/>
            <pc:sldMk cId="3442188871" sldId="269"/>
            <ac:spMk id="33" creationId="{50599A41-833A-7CF8-49D5-7DB99F90C3B1}"/>
          </ac:spMkLst>
        </pc:spChg>
        <pc:spChg chg="del">
          <ac:chgData name="Sara" userId="ee6bd71f1b21cccc" providerId="LiveId" clId="{677D5D1B-C931-473D-97BB-A635D3D35492}" dt="2022-11-06T18:44:05.593" v="588" actId="478"/>
          <ac:spMkLst>
            <pc:docMk/>
            <pc:sldMk cId="3442188871" sldId="269"/>
            <ac:spMk id="34" creationId="{3C8D15AE-E71E-B203-6BAA-0A2B5C8B51B9}"/>
          </ac:spMkLst>
        </pc:spChg>
        <pc:spChg chg="del">
          <ac:chgData name="Sara" userId="ee6bd71f1b21cccc" providerId="LiveId" clId="{677D5D1B-C931-473D-97BB-A635D3D35492}" dt="2022-11-07T14:42:16.931" v="624" actId="478"/>
          <ac:spMkLst>
            <pc:docMk/>
            <pc:sldMk cId="3442188871" sldId="269"/>
            <ac:spMk id="35" creationId="{36EE596D-A305-3310-CABC-CB86C7F19A43}"/>
          </ac:spMkLst>
        </pc:spChg>
        <pc:spChg chg="del">
          <ac:chgData name="Sara" userId="ee6bd71f1b21cccc" providerId="LiveId" clId="{677D5D1B-C931-473D-97BB-A635D3D35492}" dt="2022-11-06T18:44:04.087" v="587" actId="478"/>
          <ac:spMkLst>
            <pc:docMk/>
            <pc:sldMk cId="3442188871" sldId="269"/>
            <ac:spMk id="37" creationId="{D2BCD4D8-48B8-2F24-6295-B6B74B35C2C4}"/>
          </ac:spMkLst>
        </pc:spChg>
        <pc:spChg chg="del">
          <ac:chgData name="Sara" userId="ee6bd71f1b21cccc" providerId="LiveId" clId="{677D5D1B-C931-473D-97BB-A635D3D35492}" dt="2022-11-06T18:04:59.795" v="560" actId="478"/>
          <ac:spMkLst>
            <pc:docMk/>
            <pc:sldMk cId="3442188871" sldId="269"/>
            <ac:spMk id="38" creationId="{A1CFE019-D5C0-70CD-C672-5BF6B26D6AF2}"/>
          </ac:spMkLst>
        </pc:spChg>
        <pc:spChg chg="del">
          <ac:chgData name="Sara" userId="ee6bd71f1b21cccc" providerId="LiveId" clId="{677D5D1B-C931-473D-97BB-A635D3D35492}" dt="2022-11-06T18:04:22.183" v="555" actId="478"/>
          <ac:spMkLst>
            <pc:docMk/>
            <pc:sldMk cId="3442188871" sldId="269"/>
            <ac:spMk id="39" creationId="{CEA38C34-35C3-2F8A-C944-CB1F56EAA5CD}"/>
          </ac:spMkLst>
        </pc:spChg>
        <pc:spChg chg="del">
          <ac:chgData name="Sara" userId="ee6bd71f1b21cccc" providerId="LiveId" clId="{677D5D1B-C931-473D-97BB-A635D3D35492}" dt="2022-11-06T18:41:35.306" v="579" actId="478"/>
          <ac:spMkLst>
            <pc:docMk/>
            <pc:sldMk cId="3442188871" sldId="269"/>
            <ac:spMk id="40" creationId="{C431EA09-0316-5407-43BA-FF459A74CA01}"/>
          </ac:spMkLst>
        </pc:spChg>
        <pc:spChg chg="del">
          <ac:chgData name="Sara" userId="ee6bd71f1b21cccc" providerId="LiveId" clId="{677D5D1B-C931-473D-97BB-A635D3D35492}" dt="2022-11-06T18:41:32.907" v="578" actId="478"/>
          <ac:spMkLst>
            <pc:docMk/>
            <pc:sldMk cId="3442188871" sldId="269"/>
            <ac:spMk id="41" creationId="{096E60A5-A27A-2675-0755-85ECF33F99D3}"/>
          </ac:spMkLst>
        </pc:spChg>
        <pc:spChg chg="del">
          <ac:chgData name="Sara" userId="ee6bd71f1b21cccc" providerId="LiveId" clId="{677D5D1B-C931-473D-97BB-A635D3D35492}" dt="2022-11-06T18:44:02.173" v="586" actId="478"/>
          <ac:spMkLst>
            <pc:docMk/>
            <pc:sldMk cId="3442188871" sldId="269"/>
            <ac:spMk id="42" creationId="{AB4C13A5-14DD-D38B-7943-EDF0F7E2081D}"/>
          </ac:spMkLst>
        </pc:spChg>
        <pc:spChg chg="del">
          <ac:chgData name="Sara" userId="ee6bd71f1b21cccc" providerId="LiveId" clId="{677D5D1B-C931-473D-97BB-A635D3D35492}" dt="2022-11-06T18:43:58.323" v="585" actId="478"/>
          <ac:spMkLst>
            <pc:docMk/>
            <pc:sldMk cId="3442188871" sldId="269"/>
            <ac:spMk id="43" creationId="{907C99A3-641D-7AEC-8EAA-3CEA2DF280BD}"/>
          </ac:spMkLst>
        </pc:spChg>
        <pc:spChg chg="del">
          <ac:chgData name="Sara" userId="ee6bd71f1b21cccc" providerId="LiveId" clId="{677D5D1B-C931-473D-97BB-A635D3D35492}" dt="2022-11-06T18:43:54.838" v="584" actId="478"/>
          <ac:spMkLst>
            <pc:docMk/>
            <pc:sldMk cId="3442188871" sldId="269"/>
            <ac:spMk id="44" creationId="{D81FCA73-9D1C-A0AB-BE20-DF53B5A17921}"/>
          </ac:spMkLst>
        </pc:spChg>
        <pc:picChg chg="add mod">
          <ac:chgData name="Sara" userId="ee6bd71f1b21cccc" providerId="LiveId" clId="{677D5D1B-C931-473D-97BB-A635D3D35492}" dt="2022-11-06T18:44:18.859" v="594" actId="1076"/>
          <ac:picMkLst>
            <pc:docMk/>
            <pc:sldMk cId="3442188871" sldId="269"/>
            <ac:picMk id="5" creationId="{2808F69C-5464-E8C8-96B4-E57A383347C8}"/>
          </ac:picMkLst>
        </pc:picChg>
        <pc:picChg chg="del">
          <ac:chgData name="Sara" userId="ee6bd71f1b21cccc" providerId="LiveId" clId="{677D5D1B-C931-473D-97BB-A635D3D35492}" dt="2022-11-06T18:43:50.754" v="583" actId="478"/>
          <ac:picMkLst>
            <pc:docMk/>
            <pc:sldMk cId="3442188871" sldId="269"/>
            <ac:picMk id="36" creationId="{A8E99EFE-6E5B-77A8-7A5F-67F45A1914E1}"/>
          </ac:picMkLst>
        </pc:picChg>
      </pc:sldChg>
      <pc:sldChg chg="addSp delSp modSp new mod">
        <pc:chgData name="Sara" userId="ee6bd71f1b21cccc" providerId="LiveId" clId="{677D5D1B-C931-473D-97BB-A635D3D35492}" dt="2022-11-07T21:24:22.379" v="3341" actId="2711"/>
        <pc:sldMkLst>
          <pc:docMk/>
          <pc:sldMk cId="3026112737" sldId="270"/>
        </pc:sldMkLst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2" creationId="{2FDE1584-FB38-0BC8-391F-43FA3D9B39C6}"/>
          </ac:spMkLst>
        </pc:spChg>
        <pc:spChg chg="add del">
          <ac:chgData name="Sara" userId="ee6bd71f1b21cccc" providerId="LiveId" clId="{677D5D1B-C931-473D-97BB-A635D3D35492}" dt="2022-11-07T21:21:34.916" v="3191"/>
          <ac:spMkLst>
            <pc:docMk/>
            <pc:sldMk cId="3026112737" sldId="270"/>
            <ac:spMk id="2" creationId="{3C51A2D3-A369-E69E-521B-5375FDBD8FC7}"/>
          </ac:spMkLst>
        </pc:spChg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3" creationId="{31A90660-9695-FB9B-31BB-E4331714FF09}"/>
          </ac:spMkLst>
        </pc:spChg>
        <pc:spChg chg="add del mod">
          <ac:chgData name="Sara" userId="ee6bd71f1b21cccc" providerId="LiveId" clId="{677D5D1B-C931-473D-97BB-A635D3D35492}" dt="2022-11-07T17:33:26.260" v="775" actId="478"/>
          <ac:spMkLst>
            <pc:docMk/>
            <pc:sldMk cId="3026112737" sldId="270"/>
            <ac:spMk id="5" creationId="{991C37BA-B9EB-3919-F60C-C7C933838ABB}"/>
          </ac:spMkLst>
        </pc:spChg>
        <pc:spChg chg="add del mod">
          <ac:chgData name="Sara" userId="ee6bd71f1b21cccc" providerId="LiveId" clId="{677D5D1B-C931-473D-97BB-A635D3D35492}" dt="2022-11-07T17:39:14.253" v="1693" actId="478"/>
          <ac:spMkLst>
            <pc:docMk/>
            <pc:sldMk cId="3026112737" sldId="270"/>
            <ac:spMk id="6" creationId="{A54AFDD8-F0A8-6FE2-C9FF-A6767C6F2D6F}"/>
          </ac:spMkLst>
        </pc:spChg>
        <pc:spChg chg="add del mod">
          <ac:chgData name="Sara" userId="ee6bd71f1b21cccc" providerId="LiveId" clId="{677D5D1B-C931-473D-97BB-A635D3D35492}" dt="2022-11-07T17:39:17.611" v="1695" actId="478"/>
          <ac:spMkLst>
            <pc:docMk/>
            <pc:sldMk cId="3026112737" sldId="270"/>
            <ac:spMk id="7" creationId="{5A30AD50-1008-0124-9E6A-D04C7F292779}"/>
          </ac:spMkLst>
        </pc:spChg>
        <pc:spChg chg="add del mod">
          <ac:chgData name="Sara" userId="ee6bd71f1b21cccc" providerId="LiveId" clId="{677D5D1B-C931-473D-97BB-A635D3D35492}" dt="2022-11-07T17:39:18.889" v="1696" actId="478"/>
          <ac:spMkLst>
            <pc:docMk/>
            <pc:sldMk cId="3026112737" sldId="270"/>
            <ac:spMk id="8" creationId="{21943202-40DF-0795-1BA2-75C6AB87AA96}"/>
          </ac:spMkLst>
        </pc:spChg>
        <pc:spChg chg="add del mod">
          <ac:chgData name="Sara" userId="ee6bd71f1b21cccc" providerId="LiveId" clId="{677D5D1B-C931-473D-97BB-A635D3D35492}" dt="2022-11-07T17:39:24.092" v="1699" actId="478"/>
          <ac:spMkLst>
            <pc:docMk/>
            <pc:sldMk cId="3026112737" sldId="270"/>
            <ac:spMk id="9" creationId="{3151BE93-74E2-F0D8-FEA5-88084579C25C}"/>
          </ac:spMkLst>
        </pc:spChg>
        <pc:spChg chg="add del mod">
          <ac:chgData name="Sara" userId="ee6bd71f1b21cccc" providerId="LiveId" clId="{677D5D1B-C931-473D-97BB-A635D3D35492}" dt="2022-11-07T17:39:15.573" v="1694" actId="478"/>
          <ac:spMkLst>
            <pc:docMk/>
            <pc:sldMk cId="3026112737" sldId="270"/>
            <ac:spMk id="10" creationId="{2BFDE7ED-EC78-06B0-7879-B9760263BC1E}"/>
          </ac:spMkLst>
        </pc:spChg>
        <pc:spChg chg="add del mod">
          <ac:chgData name="Sara" userId="ee6bd71f1b21cccc" providerId="LiveId" clId="{677D5D1B-C931-473D-97BB-A635D3D35492}" dt="2022-11-07T17:39:26.406" v="1700" actId="478"/>
          <ac:spMkLst>
            <pc:docMk/>
            <pc:sldMk cId="3026112737" sldId="270"/>
            <ac:spMk id="11" creationId="{391142A5-11FD-B699-2595-CE3CE34E7234}"/>
          </ac:spMkLst>
        </pc:spChg>
        <pc:spChg chg="add del mod">
          <ac:chgData name="Sara" userId="ee6bd71f1b21cccc" providerId="LiveId" clId="{677D5D1B-C931-473D-97BB-A635D3D35492}" dt="2022-11-07T17:39:20.129" v="1697" actId="478"/>
          <ac:spMkLst>
            <pc:docMk/>
            <pc:sldMk cId="3026112737" sldId="270"/>
            <ac:spMk id="12" creationId="{C9B6B534-F8C1-3648-0084-8E4709BF5F71}"/>
          </ac:spMkLst>
        </pc:spChg>
        <pc:spChg chg="add del mod">
          <ac:chgData name="Sara" userId="ee6bd71f1b21cccc" providerId="LiveId" clId="{677D5D1B-C931-473D-97BB-A635D3D35492}" dt="2022-11-07T17:39:22.371" v="1698" actId="478"/>
          <ac:spMkLst>
            <pc:docMk/>
            <pc:sldMk cId="3026112737" sldId="270"/>
            <ac:spMk id="13" creationId="{32D6EAC8-5AAA-314B-51CC-8C88A5FCA88F}"/>
          </ac:spMkLst>
        </pc:spChg>
        <pc:spChg chg="add del mod">
          <ac:chgData name="Sara" userId="ee6bd71f1b21cccc" providerId="LiveId" clId="{677D5D1B-C931-473D-97BB-A635D3D35492}" dt="2022-11-07T17:39:08.301" v="1690"/>
          <ac:spMkLst>
            <pc:docMk/>
            <pc:sldMk cId="3026112737" sldId="270"/>
            <ac:spMk id="18" creationId="{B5FDCF6E-D88B-D94E-60F6-DB6E3D2606A3}"/>
          </ac:spMkLst>
        </pc:spChg>
        <pc:spChg chg="add mod ord">
          <ac:chgData name="Sara" userId="ee6bd71f1b21cccc" providerId="LiveId" clId="{677D5D1B-C931-473D-97BB-A635D3D35492}" dt="2022-11-07T17:45:46.187" v="1724" actId="1076"/>
          <ac:spMkLst>
            <pc:docMk/>
            <pc:sldMk cId="3026112737" sldId="270"/>
            <ac:spMk id="19" creationId="{99368A4C-FDBF-7430-0B96-24C633D3FF53}"/>
          </ac:spMkLst>
        </pc:spChg>
        <pc:spChg chg="add mod">
          <ac:chgData name="Sara" userId="ee6bd71f1b21cccc" providerId="LiveId" clId="{677D5D1B-C931-473D-97BB-A635D3D35492}" dt="2022-11-07T21:24:22.379" v="3341" actId="2711"/>
          <ac:spMkLst>
            <pc:docMk/>
            <pc:sldMk cId="3026112737" sldId="270"/>
            <ac:spMk id="22" creationId="{0F84FC02-EF2D-9E32-65B4-46C065A53090}"/>
          </ac:spMkLst>
        </pc:spChg>
        <pc:picChg chg="add del mod">
          <ac:chgData name="Sara" userId="ee6bd71f1b21cccc" providerId="LiveId" clId="{677D5D1B-C931-473D-97BB-A635D3D35492}" dt="2022-11-07T17:33:29.953" v="776" actId="478"/>
          <ac:picMkLst>
            <pc:docMk/>
            <pc:sldMk cId="3026112737" sldId="270"/>
            <ac:picMk id="4" creationId="{056A959B-6721-B52E-92C7-BDD360302A44}"/>
          </ac:picMkLst>
        </pc:picChg>
        <pc:picChg chg="add del mod">
          <ac:chgData name="Sara" userId="ee6bd71f1b21cccc" providerId="LiveId" clId="{677D5D1B-C931-473D-97BB-A635D3D35492}" dt="2022-11-07T17:33:56.079" v="784" actId="478"/>
          <ac:picMkLst>
            <pc:docMk/>
            <pc:sldMk cId="3026112737" sldId="270"/>
            <ac:picMk id="15" creationId="{84BA7725-688A-7D2D-5970-DB493BEF7884}"/>
          </ac:picMkLst>
        </pc:picChg>
        <pc:picChg chg="add del mod modCrop">
          <ac:chgData name="Sara" userId="ee6bd71f1b21cccc" providerId="LiveId" clId="{677D5D1B-C931-473D-97BB-A635D3D35492}" dt="2022-11-07T17:41:15.778" v="1715" actId="478"/>
          <ac:picMkLst>
            <pc:docMk/>
            <pc:sldMk cId="3026112737" sldId="270"/>
            <ac:picMk id="17" creationId="{C1627EC0-C558-6561-50C0-879D4C24517D}"/>
          </ac:picMkLst>
        </pc:picChg>
        <pc:picChg chg="add mod modCrop">
          <ac:chgData name="Sara" userId="ee6bd71f1b21cccc" providerId="LiveId" clId="{677D5D1B-C931-473D-97BB-A635D3D35492}" dt="2022-11-07T17:45:41.698" v="1723" actId="1076"/>
          <ac:picMkLst>
            <pc:docMk/>
            <pc:sldMk cId="3026112737" sldId="270"/>
            <ac:picMk id="21" creationId="{C943527F-C524-9076-9630-3A61DD29CF27}"/>
          </ac:picMkLst>
        </pc:picChg>
      </pc:sldChg>
      <pc:sldChg chg="addSp delSp modSp new del mod">
        <pc:chgData name="Sara" userId="ee6bd71f1b21cccc" providerId="LiveId" clId="{677D5D1B-C931-473D-97BB-A635D3D35492}" dt="2022-11-07T20:48:25.279" v="2635" actId="47"/>
        <pc:sldMkLst>
          <pc:docMk/>
          <pc:sldMk cId="2295991455" sldId="271"/>
        </pc:sldMkLst>
        <pc:spChg chg="del">
          <ac:chgData name="Sara" userId="ee6bd71f1b21cccc" providerId="LiveId" clId="{677D5D1B-C931-473D-97BB-A635D3D35492}" dt="2022-11-07T20:46:57.974" v="2620" actId="478"/>
          <ac:spMkLst>
            <pc:docMk/>
            <pc:sldMk cId="2295991455" sldId="271"/>
            <ac:spMk id="2" creationId="{9386DE34-BE61-520B-5D0E-2D7DB5F973F7}"/>
          </ac:spMkLst>
        </pc:spChg>
        <pc:spChg chg="del">
          <ac:chgData name="Sara" userId="ee6bd71f1b21cccc" providerId="LiveId" clId="{677D5D1B-C931-473D-97BB-A635D3D35492}" dt="2022-11-07T20:46:57.974" v="2620" actId="478"/>
          <ac:spMkLst>
            <pc:docMk/>
            <pc:sldMk cId="2295991455" sldId="271"/>
            <ac:spMk id="3" creationId="{6E7C7E7F-7CA1-CB96-FC4D-A3DC6CA966B7}"/>
          </ac:spMkLst>
        </pc:spChg>
        <pc:spChg chg="add mod">
          <ac:chgData name="Sara" userId="ee6bd71f1b21cccc" providerId="LiveId" clId="{677D5D1B-C931-473D-97BB-A635D3D35492}" dt="2022-11-07T20:47:10.482" v="2622"/>
          <ac:spMkLst>
            <pc:docMk/>
            <pc:sldMk cId="2295991455" sldId="271"/>
            <ac:spMk id="5" creationId="{090F0A42-D87B-8622-6D21-75F651506FC2}"/>
          </ac:spMkLst>
        </pc:spChg>
        <pc:graphicFrameChg chg="add mod modGraphic">
          <ac:chgData name="Sara" userId="ee6bd71f1b21cccc" providerId="LiveId" clId="{677D5D1B-C931-473D-97BB-A635D3D35492}" dt="2022-11-07T20:48:08.423" v="2634" actId="2161"/>
          <ac:graphicFrameMkLst>
            <pc:docMk/>
            <pc:sldMk cId="2295991455" sldId="271"/>
            <ac:graphicFrameMk id="8" creationId="{29B6D0BF-430F-59AD-A003-DA36269A1F91}"/>
          </ac:graphicFrameMkLst>
        </pc:graphicFrameChg>
        <pc:picChg chg="add mod">
          <ac:chgData name="Sara" userId="ee6bd71f1b21cccc" providerId="LiveId" clId="{677D5D1B-C931-473D-97BB-A635D3D35492}" dt="2022-11-07T20:47:34.979" v="2626" actId="1076"/>
          <ac:picMkLst>
            <pc:docMk/>
            <pc:sldMk cId="2295991455" sldId="271"/>
            <ac:picMk id="4" creationId="{80FF5431-A4EB-2FCC-BE8A-C8B62521ABD9}"/>
          </ac:picMkLst>
        </pc:picChg>
        <pc:picChg chg="add mod">
          <ac:chgData name="Sara" userId="ee6bd71f1b21cccc" providerId="LiveId" clId="{677D5D1B-C931-473D-97BB-A635D3D35492}" dt="2022-11-07T20:47:41.344" v="2628" actId="1076"/>
          <ac:picMkLst>
            <pc:docMk/>
            <pc:sldMk cId="2295991455" sldId="271"/>
            <ac:picMk id="7" creationId="{2229AAE0-0A30-6C1D-1127-9522FB9332B9}"/>
          </ac:picMkLst>
        </pc:picChg>
      </pc:sldChg>
      <pc:sldChg chg="addSp delSp modSp new del mod">
        <pc:chgData name="Sara" userId="ee6bd71f1b21cccc" providerId="LiveId" clId="{677D5D1B-C931-473D-97BB-A635D3D35492}" dt="2022-11-07T20:46:46.740" v="2618" actId="47"/>
        <pc:sldMkLst>
          <pc:docMk/>
          <pc:sldMk cId="2485480797" sldId="271"/>
        </pc:sldMkLst>
        <pc:spChg chg="del">
          <ac:chgData name="Sara" userId="ee6bd71f1b21cccc" providerId="LiveId" clId="{677D5D1B-C931-473D-97BB-A635D3D35492}" dt="2022-11-07T20:46:34.463" v="2614" actId="478"/>
          <ac:spMkLst>
            <pc:docMk/>
            <pc:sldMk cId="2485480797" sldId="271"/>
            <ac:spMk id="2" creationId="{803796F7-16E7-FDEA-31F5-DD570B5C7F18}"/>
          </ac:spMkLst>
        </pc:spChg>
        <pc:spChg chg="del">
          <ac:chgData name="Sara" userId="ee6bd71f1b21cccc" providerId="LiveId" clId="{677D5D1B-C931-473D-97BB-A635D3D35492}" dt="2022-11-07T20:46:37.179" v="2615" actId="478"/>
          <ac:spMkLst>
            <pc:docMk/>
            <pc:sldMk cId="2485480797" sldId="271"/>
            <ac:spMk id="3" creationId="{62337DCB-5275-72B0-F7AC-844403D11A5F}"/>
          </ac:spMkLst>
        </pc:spChg>
        <pc:picChg chg="add mod">
          <ac:chgData name="Sara" userId="ee6bd71f1b21cccc" providerId="LiveId" clId="{677D5D1B-C931-473D-97BB-A635D3D35492}" dt="2022-11-07T20:46:41.581" v="2617" actId="1076"/>
          <ac:picMkLst>
            <pc:docMk/>
            <pc:sldMk cId="2485480797" sldId="271"/>
            <ac:picMk id="5" creationId="{F0D723D7-E7C3-865A-8720-629063F206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-7920"/>
            <a:ext cx="10301989" cy="686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596840" y="-7920"/>
            <a:ext cx="10580400" cy="6881400"/>
          </a:xfrm>
          <a:prstGeom prst="rect">
            <a:avLst/>
          </a:prstGeom>
          <a:gradFill>
            <a:gsLst>
              <a:gs pos="2000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FINDING THE SHORTEST PATH PREVENTING SEXUAL HARASSMENT THROUGH ALGORITHMS</a:t>
            </a:r>
            <a:endParaRPr lang="es-CO" sz="3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2;g13694941206_0_38">
            <a:extLst>
              <a:ext uri="{FF2B5EF4-FFF2-40B4-BE49-F238E27FC236}">
                <a16:creationId xmlns:a16="http://schemas.microsoft.com/office/drawing/2014/main" id="{8F9B7A2B-1348-F180-73EC-A25CA2E8F1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3;g13694941206_0_38">
            <a:extLst>
              <a:ext uri="{FF2B5EF4-FFF2-40B4-BE49-F238E27FC236}">
                <a16:creationId xmlns:a16="http://schemas.microsoft.com/office/drawing/2014/main" id="{81AA74D5-D187-D400-2A90-637DCDF7F253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360;p5">
            <a:extLst>
              <a:ext uri="{FF2B5EF4-FFF2-40B4-BE49-F238E27FC236}">
                <a16:creationId xmlns:a16="http://schemas.microsoft.com/office/drawing/2014/main" id="{7EEAB74A-9B47-879D-A26C-E3B700D3F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329199"/>
              </p:ext>
            </p:extLst>
          </p:nvPr>
        </p:nvGraphicFramePr>
        <p:xfrm>
          <a:off x="5712030" y="1097001"/>
          <a:ext cx="5153892" cy="2433701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847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7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sz="2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Combination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9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Shortest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Distance only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2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 and Short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dirty="0">
                          <a:solidFill>
                            <a:srgbClr val="FFCCFF"/>
                          </a:solidFill>
                        </a:rPr>
                        <a:t>d + r / 2 </a:t>
                      </a:r>
                      <a:endParaRPr sz="2200" b="0" u="none" strike="noStrike" cap="none" dirty="0">
                        <a:solidFill>
                          <a:srgbClr val="FFCC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826771"/>
                  </a:ext>
                </a:extLst>
              </a:tr>
              <a:tr h="4111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99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Safest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i="0" u="none" strike="noStrike" cap="none" dirty="0" err="1">
                          <a:solidFill>
                            <a:srgbClr val="99CC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d^r</a:t>
                      </a:r>
                      <a:endParaRPr sz="2200" b="0" u="none" strike="noStrike" cap="none" dirty="0">
                        <a:solidFill>
                          <a:srgbClr val="99CC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82428"/>
                  </a:ext>
                </a:extLst>
              </a:tr>
            </a:tbl>
          </a:graphicData>
        </a:graphic>
      </p:graphicFrame>
      <p:sp>
        <p:nvSpPr>
          <p:cNvPr id="19" name="Google Shape;571;p10">
            <a:extLst>
              <a:ext uri="{FF2B5EF4-FFF2-40B4-BE49-F238E27FC236}">
                <a16:creationId xmlns:a16="http://schemas.microsoft.com/office/drawing/2014/main" id="{CE975962-595E-AD9A-1E8D-AF37CF41FC32}"/>
              </a:ext>
            </a:extLst>
          </p:cNvPr>
          <p:cNvSpPr/>
          <p:nvPr/>
        </p:nvSpPr>
        <p:spPr>
          <a:xfrm>
            <a:off x="6148629" y="4763837"/>
            <a:ext cx="567767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Destination: National University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BC40E55-CC2F-890B-74E4-FC8770F7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29" y="4763838"/>
            <a:ext cx="429433" cy="42943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9A895A2-A25D-0D68-6A19-092C5A118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30" y="3975295"/>
            <a:ext cx="429433" cy="429433"/>
          </a:xfrm>
          <a:prstGeom prst="rect">
            <a:avLst/>
          </a:prstGeom>
        </p:spPr>
      </p:pic>
      <p:sp>
        <p:nvSpPr>
          <p:cNvPr id="24" name="Google Shape;571;p10">
            <a:extLst>
              <a:ext uri="{FF2B5EF4-FFF2-40B4-BE49-F238E27FC236}">
                <a16:creationId xmlns:a16="http://schemas.microsoft.com/office/drawing/2014/main" id="{931346E7-6F18-63EF-BA99-0BE869996F75}"/>
              </a:ext>
            </a:extLst>
          </p:cNvPr>
          <p:cNvSpPr/>
          <p:nvPr/>
        </p:nvSpPr>
        <p:spPr>
          <a:xfrm>
            <a:off x="6148629" y="3975294"/>
            <a:ext cx="5677675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Start point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: EAFIT University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314B5C0-F40C-2C95-F962-50DCF6113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2" y="1088770"/>
            <a:ext cx="4672301" cy="4332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44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00;g1066244c191_0_133">
            <a:extLst>
              <a:ext uri="{FF2B5EF4-FFF2-40B4-BE49-F238E27FC236}">
                <a16:creationId xmlns:a16="http://schemas.microsoft.com/office/drawing/2014/main" id="{03AD8A9B-AEBB-3923-81AD-871C49AC38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2" y="-103103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1;g1066244c191_0_133">
            <a:extLst>
              <a:ext uri="{FF2B5EF4-FFF2-40B4-BE49-F238E27FC236}">
                <a16:creationId xmlns:a16="http://schemas.microsoft.com/office/drawing/2014/main" id="{9B493E67-6526-6012-5256-0539C7723C12}"/>
              </a:ext>
            </a:extLst>
          </p:cNvPr>
          <p:cNvSpPr/>
          <p:nvPr/>
        </p:nvSpPr>
        <p:spPr>
          <a:xfrm>
            <a:off x="196046" y="257020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2;g1066244c191_0_133">
            <a:extLst>
              <a:ext uri="{FF2B5EF4-FFF2-40B4-BE49-F238E27FC236}">
                <a16:creationId xmlns:a16="http://schemas.microsoft.com/office/drawing/2014/main" id="{C9D9AE52-AA5A-E107-114E-EC7AF3D5C665}"/>
              </a:ext>
            </a:extLst>
          </p:cNvPr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03;g1066244c191_0_133">
            <a:extLst>
              <a:ext uri="{FF2B5EF4-FFF2-40B4-BE49-F238E27FC236}">
                <a16:creationId xmlns:a16="http://schemas.microsoft.com/office/drawing/2014/main" id="{9758A423-E062-4157-DC46-FC681BE49822}"/>
              </a:ext>
            </a:extLst>
          </p:cNvPr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4;g1066244c191_0_133">
            <a:extLst>
              <a:ext uri="{FF2B5EF4-FFF2-40B4-BE49-F238E27FC236}">
                <a16:creationId xmlns:a16="http://schemas.microsoft.com/office/drawing/2014/main" id="{DB873405-6317-960A-1965-D9651D5C749A}"/>
              </a:ext>
            </a:extLst>
          </p:cNvPr>
          <p:cNvSpPr/>
          <p:nvPr/>
        </p:nvSpPr>
        <p:spPr>
          <a:xfrm>
            <a:off x="3811772" y="1248725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05;g1066244c191_0_133">
            <a:extLst>
              <a:ext uri="{FF2B5EF4-FFF2-40B4-BE49-F238E27FC236}">
                <a16:creationId xmlns:a16="http://schemas.microsoft.com/office/drawing/2014/main" id="{18B7877D-670E-1DBF-0119-631CD7D4E172}"/>
              </a:ext>
            </a:extLst>
          </p:cNvPr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06;g1066244c191_0_133">
            <a:extLst>
              <a:ext uri="{FF2B5EF4-FFF2-40B4-BE49-F238E27FC236}">
                <a16:creationId xmlns:a16="http://schemas.microsoft.com/office/drawing/2014/main" id="{C681E6CA-F050-4503-75AE-A0D34A67C598}"/>
              </a:ext>
            </a:extLst>
          </p:cNvPr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7;g1066244c191_0_133">
            <a:extLst>
              <a:ext uri="{FF2B5EF4-FFF2-40B4-BE49-F238E27FC236}">
                <a16:creationId xmlns:a16="http://schemas.microsoft.com/office/drawing/2014/main" id="{25FF0173-74B9-ACAD-4370-6BCC3490D54B}"/>
              </a:ext>
            </a:extLst>
          </p:cNvPr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08;g1066244c191_0_133">
            <a:extLst>
              <a:ext uri="{FF2B5EF4-FFF2-40B4-BE49-F238E27FC236}">
                <a16:creationId xmlns:a16="http://schemas.microsoft.com/office/drawing/2014/main" id="{E5C03F56-048B-EA40-5F4D-6448C2925F35}"/>
              </a:ext>
            </a:extLst>
          </p:cNvPr>
          <p:cNvSpPr/>
          <p:nvPr/>
        </p:nvSpPr>
        <p:spPr>
          <a:xfrm>
            <a:off x="3819757" y="1248725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09;g1066244c191_0_133">
            <a:extLst>
              <a:ext uri="{FF2B5EF4-FFF2-40B4-BE49-F238E27FC236}">
                <a16:creationId xmlns:a16="http://schemas.microsoft.com/office/drawing/2014/main" id="{1D7B9DE9-B1D9-6854-6A96-18BD0FF8512A}"/>
              </a:ext>
            </a:extLst>
          </p:cNvPr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10;g1066244c191_0_133">
            <a:extLst>
              <a:ext uri="{FF2B5EF4-FFF2-40B4-BE49-F238E27FC236}">
                <a16:creationId xmlns:a16="http://schemas.microsoft.com/office/drawing/2014/main" id="{9F5A4BA7-142D-A491-A78D-61B6211F9E47}"/>
              </a:ext>
            </a:extLst>
          </p:cNvPr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511;g1066244c191_0_133">
            <a:extLst>
              <a:ext uri="{FF2B5EF4-FFF2-40B4-BE49-F238E27FC236}">
                <a16:creationId xmlns:a16="http://schemas.microsoft.com/office/drawing/2014/main" id="{C21DECF3-7B21-854B-EED8-381779A9780C}"/>
              </a:ext>
            </a:extLst>
          </p:cNvPr>
          <p:cNvSpPr/>
          <p:nvPr/>
        </p:nvSpPr>
        <p:spPr>
          <a:xfrm>
            <a:off x="3800955" y="1314456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512;g1066244c191_0_133">
            <a:extLst>
              <a:ext uri="{FF2B5EF4-FFF2-40B4-BE49-F238E27FC236}">
                <a16:creationId xmlns:a16="http://schemas.microsoft.com/office/drawing/2014/main" id="{84EA7705-23B7-BC4C-00C5-7FC5659B49C6}"/>
              </a:ext>
            </a:extLst>
          </p:cNvPr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513;g1066244c191_0_133">
            <a:extLst>
              <a:ext uri="{FF2B5EF4-FFF2-40B4-BE49-F238E27FC236}">
                <a16:creationId xmlns:a16="http://schemas.microsoft.com/office/drawing/2014/main" id="{9E94B921-49D2-675A-9753-06FCDDEED5C4}"/>
              </a:ext>
            </a:extLst>
          </p:cNvPr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" name="Google Shape;514;g1066244c191_0_133">
            <a:extLst>
              <a:ext uri="{FF2B5EF4-FFF2-40B4-BE49-F238E27FC236}">
                <a16:creationId xmlns:a16="http://schemas.microsoft.com/office/drawing/2014/main" id="{7DB1EC12-B4F6-3706-0138-E0F5031B569C}"/>
              </a:ext>
            </a:extLst>
          </p:cNvPr>
          <p:cNvGrpSpPr/>
          <p:nvPr/>
        </p:nvGrpSpPr>
        <p:grpSpPr>
          <a:xfrm>
            <a:off x="7016850" y="2130458"/>
            <a:ext cx="1088700" cy="1395168"/>
            <a:chOff x="368350" y="2234988"/>
            <a:chExt cx="1088700" cy="830400"/>
          </a:xfrm>
        </p:grpSpPr>
        <p:sp>
          <p:nvSpPr>
            <p:cNvPr id="19" name="Google Shape;515;g1066244c191_0_133">
              <a:extLst>
                <a:ext uri="{FF2B5EF4-FFF2-40B4-BE49-F238E27FC236}">
                  <a16:creationId xmlns:a16="http://schemas.microsoft.com/office/drawing/2014/main" id="{547FFBFF-8DB9-8A8E-EBDC-394AB17AE8C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a real time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516;g1066244c191_0_133">
              <a:extLst>
                <a:ext uri="{FF2B5EF4-FFF2-40B4-BE49-F238E27FC236}">
                  <a16:creationId xmlns:a16="http://schemas.microsoft.com/office/drawing/2014/main" id="{5CEA8631-4B5B-B76E-FA7C-A010891B4572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517;g1066244c191_0_133">
              <a:extLst>
                <a:ext uri="{FF2B5EF4-FFF2-40B4-BE49-F238E27FC236}">
                  <a16:creationId xmlns:a16="http://schemas.microsoft.com/office/drawing/2014/main" id="{648DC8C2-C53B-C1A8-F4CA-29DEAA4AC7E2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518;g1066244c191_0_133">
              <a:extLst>
                <a:ext uri="{FF2B5EF4-FFF2-40B4-BE49-F238E27FC236}">
                  <a16:creationId xmlns:a16="http://schemas.microsoft.com/office/drawing/2014/main" id="{BDBEFF0F-E064-C11E-E199-6C4397053B07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" name="Google Shape;519;g1066244c191_0_133">
              <a:extLst>
                <a:ext uri="{FF2B5EF4-FFF2-40B4-BE49-F238E27FC236}">
                  <a16:creationId xmlns:a16="http://schemas.microsoft.com/office/drawing/2014/main" id="{3F451CEE-AA61-4D35-EDF7-30C6FD74FE26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520;g1066244c191_0_133">
              <a:extLst>
                <a:ext uri="{FF2B5EF4-FFF2-40B4-BE49-F238E27FC236}">
                  <a16:creationId xmlns:a16="http://schemas.microsoft.com/office/drawing/2014/main" id="{7E029AB3-06E6-7197-FF01-E961BB2E60BF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" name="Google Shape;521;g1066244c191_0_133">
              <a:extLst>
                <a:ext uri="{FF2B5EF4-FFF2-40B4-BE49-F238E27FC236}">
                  <a16:creationId xmlns:a16="http://schemas.microsoft.com/office/drawing/2014/main" id="{A6FBAAF7-3D71-FD58-E7D8-F4931AC1C655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oogle Shape;522;g1066244c191_0_133">
            <a:extLst>
              <a:ext uri="{FF2B5EF4-FFF2-40B4-BE49-F238E27FC236}">
                <a16:creationId xmlns:a16="http://schemas.microsoft.com/office/drawing/2014/main" id="{B43E6CFE-1FD8-904C-C3EA-55C79EB80792}"/>
              </a:ext>
            </a:extLst>
          </p:cNvPr>
          <p:cNvGrpSpPr/>
          <p:nvPr/>
        </p:nvGrpSpPr>
        <p:grpSpPr>
          <a:xfrm>
            <a:off x="4246807" y="2130458"/>
            <a:ext cx="1088700" cy="1006030"/>
            <a:chOff x="673150" y="2539788"/>
            <a:chExt cx="1088700" cy="830400"/>
          </a:xfrm>
        </p:grpSpPr>
        <p:sp>
          <p:nvSpPr>
            <p:cNvPr id="27" name="Google Shape;523;g1066244c191_0_133">
              <a:extLst>
                <a:ext uri="{FF2B5EF4-FFF2-40B4-BE49-F238E27FC236}">
                  <a16:creationId xmlns:a16="http://schemas.microsoft.com/office/drawing/2014/main" id="{819CD39C-B8E4-9666-EAC1-7B55DA497B65}"/>
                </a:ext>
              </a:extLst>
            </p:cNvPr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524;g1066244c191_0_133">
              <a:extLst>
                <a:ext uri="{FF2B5EF4-FFF2-40B4-BE49-F238E27FC236}">
                  <a16:creationId xmlns:a16="http://schemas.microsoft.com/office/drawing/2014/main" id="{B73F803A-A0B2-6234-9D1F-94A4D0DF586F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525;g1066244c191_0_133">
              <a:extLst>
                <a:ext uri="{FF2B5EF4-FFF2-40B4-BE49-F238E27FC236}">
                  <a16:creationId xmlns:a16="http://schemas.microsoft.com/office/drawing/2014/main" id="{1BB03022-7FC0-108C-BEF3-CBF06CB7EE9F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526;g1066244c191_0_133">
              <a:extLst>
                <a:ext uri="{FF2B5EF4-FFF2-40B4-BE49-F238E27FC236}">
                  <a16:creationId xmlns:a16="http://schemas.microsoft.com/office/drawing/2014/main" id="{E8C7E433-DB2C-1002-6AE2-F386783C296E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527;g1066244c191_0_133">
              <a:extLst>
                <a:ext uri="{FF2B5EF4-FFF2-40B4-BE49-F238E27FC236}">
                  <a16:creationId xmlns:a16="http://schemas.microsoft.com/office/drawing/2014/main" id="{E5312091-07D8-573A-DE20-EBFEF3AD7EDA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528;g1066244c191_0_133">
              <a:extLst>
                <a:ext uri="{FF2B5EF4-FFF2-40B4-BE49-F238E27FC236}">
                  <a16:creationId xmlns:a16="http://schemas.microsoft.com/office/drawing/2014/main" id="{4EE96769-FEF7-0B73-B667-4446971A98A9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" name="Google Shape;529;g1066244c191_0_133">
              <a:extLst>
                <a:ext uri="{FF2B5EF4-FFF2-40B4-BE49-F238E27FC236}">
                  <a16:creationId xmlns:a16="http://schemas.microsoft.com/office/drawing/2014/main" id="{99FD46A6-CCE0-53B8-03B5-5FC75251B14F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" name="Google Shape;530;g1066244c191_0_133">
            <a:extLst>
              <a:ext uri="{FF2B5EF4-FFF2-40B4-BE49-F238E27FC236}">
                <a16:creationId xmlns:a16="http://schemas.microsoft.com/office/drawing/2014/main" id="{2F21162A-CCAE-FB09-DAD6-0402AD471EF1}"/>
              </a:ext>
            </a:extLst>
          </p:cNvPr>
          <p:cNvGrpSpPr/>
          <p:nvPr/>
        </p:nvGrpSpPr>
        <p:grpSpPr>
          <a:xfrm>
            <a:off x="1285139" y="2171337"/>
            <a:ext cx="1088700" cy="1154021"/>
            <a:chOff x="673150" y="2539789"/>
            <a:chExt cx="1088700" cy="830400"/>
          </a:xfrm>
        </p:grpSpPr>
        <p:sp>
          <p:nvSpPr>
            <p:cNvPr id="35" name="Google Shape;531;g1066244c191_0_133">
              <a:extLst>
                <a:ext uri="{FF2B5EF4-FFF2-40B4-BE49-F238E27FC236}">
                  <a16:creationId xmlns:a16="http://schemas.microsoft.com/office/drawing/2014/main" id="{C9C80D32-E025-D233-C7BE-A5DF2446D928}"/>
                </a:ext>
              </a:extLst>
            </p:cNvPr>
            <p:cNvSpPr/>
            <p:nvPr/>
          </p:nvSpPr>
          <p:spPr>
            <a:xfrm>
              <a:off x="673150" y="2539789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a Gr</a:t>
              </a:r>
              <a:r>
                <a:rPr 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aph Database</a:t>
              </a:r>
              <a:endParaRPr lang="en-US"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532;g1066244c191_0_133">
              <a:extLst>
                <a:ext uri="{FF2B5EF4-FFF2-40B4-BE49-F238E27FC236}">
                  <a16:creationId xmlns:a16="http://schemas.microsoft.com/office/drawing/2014/main" id="{7998DA60-BFCD-C04B-99B3-B3C99C0E799C}"/>
                </a:ext>
              </a:extLst>
            </p:cNvPr>
            <p:cNvSpPr/>
            <p:nvPr/>
          </p:nvSpPr>
          <p:spPr>
            <a:xfrm rot="162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533;g1066244c191_0_133">
              <a:extLst>
                <a:ext uri="{FF2B5EF4-FFF2-40B4-BE49-F238E27FC236}">
                  <a16:creationId xmlns:a16="http://schemas.microsoft.com/office/drawing/2014/main" id="{D766ACF9-A815-AD02-E704-0CDFAD2454C6}"/>
                </a:ext>
              </a:extLst>
            </p:cNvPr>
            <p:cNvSpPr/>
            <p:nvPr/>
          </p:nvSpPr>
          <p:spPr>
            <a:xfrm rot="162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534;g1066244c191_0_133">
              <a:extLst>
                <a:ext uri="{FF2B5EF4-FFF2-40B4-BE49-F238E27FC236}">
                  <a16:creationId xmlns:a16="http://schemas.microsoft.com/office/drawing/2014/main" id="{DE5F270B-DCAD-D2B7-010E-CED1837B8BAC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535;g1066244c191_0_133">
              <a:extLst>
                <a:ext uri="{FF2B5EF4-FFF2-40B4-BE49-F238E27FC236}">
                  <a16:creationId xmlns:a16="http://schemas.microsoft.com/office/drawing/2014/main" id="{38597C1B-EF50-4B82-918D-53C924E9500D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" name="Google Shape;536;g1066244c191_0_133">
              <a:extLst>
                <a:ext uri="{FF2B5EF4-FFF2-40B4-BE49-F238E27FC236}">
                  <a16:creationId xmlns:a16="http://schemas.microsoft.com/office/drawing/2014/main" id="{56C5E911-D345-04CC-E058-F1E213D80F58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537;g1066244c191_0_133">
              <a:extLst>
                <a:ext uri="{FF2B5EF4-FFF2-40B4-BE49-F238E27FC236}">
                  <a16:creationId xmlns:a16="http://schemas.microsoft.com/office/drawing/2014/main" id="{57B14024-F4AD-F864-C047-A9D5D671B07B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" name="Google Shape;538;g1066244c191_0_133">
            <a:extLst>
              <a:ext uri="{FF2B5EF4-FFF2-40B4-BE49-F238E27FC236}">
                <a16:creationId xmlns:a16="http://schemas.microsoft.com/office/drawing/2014/main" id="{48F0BE5D-B438-BF4B-5C6F-F35FACFB4823}"/>
              </a:ext>
            </a:extLst>
          </p:cNvPr>
          <p:cNvGrpSpPr/>
          <p:nvPr/>
        </p:nvGrpSpPr>
        <p:grpSpPr>
          <a:xfrm>
            <a:off x="9836249" y="2055043"/>
            <a:ext cx="1196775" cy="1098635"/>
            <a:chOff x="368350" y="2234988"/>
            <a:chExt cx="1088700" cy="830400"/>
          </a:xfrm>
        </p:grpSpPr>
        <p:sp>
          <p:nvSpPr>
            <p:cNvPr id="43" name="Google Shape;539;g1066244c191_0_133">
              <a:extLst>
                <a:ext uri="{FF2B5EF4-FFF2-40B4-BE49-F238E27FC236}">
                  <a16:creationId xmlns:a16="http://schemas.microsoft.com/office/drawing/2014/main" id="{8A86594D-870C-772A-3B30-82E99FED81E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ML Algorithms</a:t>
              </a:r>
              <a:endParaRPr sz="18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540;g1066244c191_0_133">
              <a:extLst>
                <a:ext uri="{FF2B5EF4-FFF2-40B4-BE49-F238E27FC236}">
                  <a16:creationId xmlns:a16="http://schemas.microsoft.com/office/drawing/2014/main" id="{ECAEC4E0-CEF4-41A0-8A8E-E59F11284945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541;g1066244c191_0_133">
              <a:extLst>
                <a:ext uri="{FF2B5EF4-FFF2-40B4-BE49-F238E27FC236}">
                  <a16:creationId xmlns:a16="http://schemas.microsoft.com/office/drawing/2014/main" id="{E66CEAB1-5652-DF3A-788F-52321E8326D7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" name="Google Shape;542;g1066244c191_0_133">
              <a:extLst>
                <a:ext uri="{FF2B5EF4-FFF2-40B4-BE49-F238E27FC236}">
                  <a16:creationId xmlns:a16="http://schemas.microsoft.com/office/drawing/2014/main" id="{92B00CB2-EABC-8ACF-650F-199E9A946DA6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543;g1066244c191_0_133">
              <a:extLst>
                <a:ext uri="{FF2B5EF4-FFF2-40B4-BE49-F238E27FC236}">
                  <a16:creationId xmlns:a16="http://schemas.microsoft.com/office/drawing/2014/main" id="{F22D7331-B693-1791-30D1-0F853D1B1432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" name="Google Shape;544;g1066244c191_0_133">
              <a:extLst>
                <a:ext uri="{FF2B5EF4-FFF2-40B4-BE49-F238E27FC236}">
                  <a16:creationId xmlns:a16="http://schemas.microsoft.com/office/drawing/2014/main" id="{06D35211-9424-615B-F52D-74815381863C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" name="Google Shape;545;g1066244c191_0_133">
              <a:extLst>
                <a:ext uri="{FF2B5EF4-FFF2-40B4-BE49-F238E27FC236}">
                  <a16:creationId xmlns:a16="http://schemas.microsoft.com/office/drawing/2014/main" id="{240DB194-F094-989A-C6AB-17D2561BE18A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" name="Google Shape;530;g1066244c191_0_133">
            <a:extLst>
              <a:ext uri="{FF2B5EF4-FFF2-40B4-BE49-F238E27FC236}">
                <a16:creationId xmlns:a16="http://schemas.microsoft.com/office/drawing/2014/main" id="{30FC30C2-677C-5C9D-623D-0E6851126B93}"/>
              </a:ext>
            </a:extLst>
          </p:cNvPr>
          <p:cNvGrpSpPr/>
          <p:nvPr/>
        </p:nvGrpSpPr>
        <p:grpSpPr>
          <a:xfrm>
            <a:off x="1285139" y="3675319"/>
            <a:ext cx="1088700" cy="1154021"/>
            <a:chOff x="673150" y="2539789"/>
            <a:chExt cx="1088700" cy="830400"/>
          </a:xfrm>
        </p:grpSpPr>
        <p:sp>
          <p:nvSpPr>
            <p:cNvPr id="3" name="Google Shape;531;g1066244c191_0_133">
              <a:extLst>
                <a:ext uri="{FF2B5EF4-FFF2-40B4-BE49-F238E27FC236}">
                  <a16:creationId xmlns:a16="http://schemas.microsoft.com/office/drawing/2014/main" id="{68143B25-ED11-DD6B-4FAB-B53D4AD878F6}"/>
                </a:ext>
              </a:extLst>
            </p:cNvPr>
            <p:cNvSpPr/>
            <p:nvPr/>
          </p:nvSpPr>
          <p:spPr>
            <a:xfrm>
              <a:off x="673150" y="2539789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Consider other variables</a:t>
              </a:r>
            </a:p>
          </p:txBody>
        </p:sp>
        <p:sp>
          <p:nvSpPr>
            <p:cNvPr id="50" name="Google Shape;532;g1066244c191_0_133">
              <a:extLst>
                <a:ext uri="{FF2B5EF4-FFF2-40B4-BE49-F238E27FC236}">
                  <a16:creationId xmlns:a16="http://schemas.microsoft.com/office/drawing/2014/main" id="{7A6EB4CC-D168-7FF1-BA7E-E8DC3CD1467E}"/>
                </a:ext>
              </a:extLst>
            </p:cNvPr>
            <p:cNvSpPr/>
            <p:nvPr/>
          </p:nvSpPr>
          <p:spPr>
            <a:xfrm rot="162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" name="Google Shape;533;g1066244c191_0_133">
              <a:extLst>
                <a:ext uri="{FF2B5EF4-FFF2-40B4-BE49-F238E27FC236}">
                  <a16:creationId xmlns:a16="http://schemas.microsoft.com/office/drawing/2014/main" id="{0CB4B097-2D41-A81A-1500-7C0E411B96DF}"/>
                </a:ext>
              </a:extLst>
            </p:cNvPr>
            <p:cNvSpPr/>
            <p:nvPr/>
          </p:nvSpPr>
          <p:spPr>
            <a:xfrm rot="162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534;g1066244c191_0_133">
              <a:extLst>
                <a:ext uri="{FF2B5EF4-FFF2-40B4-BE49-F238E27FC236}">
                  <a16:creationId xmlns:a16="http://schemas.microsoft.com/office/drawing/2014/main" id="{45ACAB06-5A8F-3B43-98F8-9A6686697390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" name="Google Shape;535;g1066244c191_0_133">
              <a:extLst>
                <a:ext uri="{FF2B5EF4-FFF2-40B4-BE49-F238E27FC236}">
                  <a16:creationId xmlns:a16="http://schemas.microsoft.com/office/drawing/2014/main" id="{73EB0D49-3527-2829-E3E4-09AA4ADBE9B0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" name="Google Shape;536;g1066244c191_0_133">
              <a:extLst>
                <a:ext uri="{FF2B5EF4-FFF2-40B4-BE49-F238E27FC236}">
                  <a16:creationId xmlns:a16="http://schemas.microsoft.com/office/drawing/2014/main" id="{7CC9D563-A892-2354-B79A-13888D32853B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" name="Google Shape;537;g1066244c191_0_133">
              <a:extLst>
                <a:ext uri="{FF2B5EF4-FFF2-40B4-BE49-F238E27FC236}">
                  <a16:creationId xmlns:a16="http://schemas.microsoft.com/office/drawing/2014/main" id="{8D815DC3-8B64-7ECE-0481-64DDE7518C6A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57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565;p10">
            <a:extLst>
              <a:ext uri="{FF2B5EF4-FFF2-40B4-BE49-F238E27FC236}">
                <a16:creationId xmlns:a16="http://schemas.microsoft.com/office/drawing/2014/main" id="{9A25967D-390B-3953-97E5-64ACCE1C8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6;p10">
            <a:extLst>
              <a:ext uri="{FF2B5EF4-FFF2-40B4-BE49-F238E27FC236}">
                <a16:creationId xmlns:a16="http://schemas.microsoft.com/office/drawing/2014/main" id="{F4E5BB9E-33BF-4FFE-5339-776359C164E0}"/>
              </a:ext>
            </a:extLst>
          </p:cNvPr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in OSF.IO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71;p10">
            <a:extLst>
              <a:ext uri="{FF2B5EF4-FFF2-40B4-BE49-F238E27FC236}">
                <a16:creationId xmlns:a16="http://schemas.microsoft.com/office/drawing/2014/main" id="{36A7066C-8194-8424-BB08-958438C4212F}"/>
              </a:ext>
            </a:extLst>
          </p:cNvPr>
          <p:cNvSpPr/>
          <p:nvPr/>
        </p:nvSpPr>
        <p:spPr>
          <a:xfrm>
            <a:off x="418325" y="1561879"/>
            <a:ext cx="5677675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 C Manrique, Juan F R Buitrago, Andrea Serna, and Mauricio Toro. 2022. Finding the shortest path preventing sexual harassment through algorithms. Retrieved from osf.io/qtj2c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08F69C-5464-E8C8-96B4-E57A3833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97" y="1682619"/>
            <a:ext cx="5373478" cy="34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943527F-C524-9076-9630-3A61DD29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/>
          <a:stretch/>
        </p:blipFill>
        <p:spPr>
          <a:xfrm>
            <a:off x="0" y="0"/>
            <a:ext cx="9259928" cy="6858000"/>
          </a:xfrm>
          <a:prstGeom prst="rect">
            <a:avLst/>
          </a:prstGeom>
        </p:spPr>
      </p:pic>
      <p:sp>
        <p:nvSpPr>
          <p:cNvPr id="19" name="Google Shape;591;gadd317ae2b_0_117">
            <a:extLst>
              <a:ext uri="{FF2B5EF4-FFF2-40B4-BE49-F238E27FC236}">
                <a16:creationId xmlns:a16="http://schemas.microsoft.com/office/drawing/2014/main" id="{99368A4C-FDBF-7430-0B96-24C633D3FF53}"/>
              </a:ext>
            </a:extLst>
          </p:cNvPr>
          <p:cNvSpPr/>
          <p:nvPr/>
        </p:nvSpPr>
        <p:spPr>
          <a:xfrm>
            <a:off x="-62399" y="0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92;gadd317ae2b_0_117">
            <a:extLst>
              <a:ext uri="{FF2B5EF4-FFF2-40B4-BE49-F238E27FC236}">
                <a16:creationId xmlns:a16="http://schemas.microsoft.com/office/drawing/2014/main" id="{0F84FC02-EF2D-9E32-65B4-46C065A53090}"/>
              </a:ext>
            </a:extLst>
          </p:cNvPr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All the monitors, for giving us their tips and comments that especially contributed to the good development of our project and to make the necessary improvements for each delivery.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+mj-lt"/>
                <a:ea typeface="Arial"/>
                <a:cs typeface="Arial"/>
                <a:sym typeface="Arial"/>
              </a:rPr>
              <a:t>All authors are grateful to the Vice Rector's Office for Discovery and Creation, Universidad EAFIT, for their support in this research.</a:t>
            </a:r>
            <a:endParaRPr lang="en-US" sz="22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11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Valentina Cortes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Felipe Restre</a:t>
            </a:r>
            <a:r>
              <a:rPr lang="es-CO" sz="2200" b="1" dirty="0">
                <a:solidFill>
                  <a:srgbClr val="001E33"/>
                </a:solidFill>
              </a:rPr>
              <a:t>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18650" y="1644327"/>
            <a:ext cx="637686" cy="428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802915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https://github.com/JuanFelipeRestrepoBuitrago/ST0245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1" name="Google Shape;224;p2">
            <a:extLst>
              <a:ext uri="{FF2B5EF4-FFF2-40B4-BE49-F238E27FC236}">
                <a16:creationId xmlns:a16="http://schemas.microsoft.com/office/drawing/2014/main" id="{8872D7CC-50E9-451C-81D3-0B0980183C93}"/>
              </a:ext>
            </a:extLst>
          </p:cNvPr>
          <p:cNvGrpSpPr/>
          <p:nvPr/>
        </p:nvGrpSpPr>
        <p:grpSpPr>
          <a:xfrm>
            <a:off x="2997762" y="1608640"/>
            <a:ext cx="3383640" cy="2652120"/>
            <a:chOff x="3165097" y="1342520"/>
            <a:chExt cx="3383640" cy="2652120"/>
          </a:xfrm>
        </p:grpSpPr>
        <p:pic>
          <p:nvPicPr>
            <p:cNvPr id="32" name="Google Shape;225;p2">
              <a:extLst>
                <a:ext uri="{FF2B5EF4-FFF2-40B4-BE49-F238E27FC236}">
                  <a16:creationId xmlns:a16="http://schemas.microsoft.com/office/drawing/2014/main" id="{D05CC9CF-0CE5-4188-A0E4-2C7FB6E418A3}"/>
                </a:ext>
              </a:extLst>
            </p:cNvPr>
            <p:cNvPicPr preferRelativeResize="0"/>
            <p:nvPr/>
          </p:nvPicPr>
          <p:blipFill>
            <a:blip r:embed="rId7"/>
            <a:srcRect l="4989" r="4989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226;p2">
              <a:extLst>
                <a:ext uri="{FF2B5EF4-FFF2-40B4-BE49-F238E27FC236}">
                  <a16:creationId xmlns:a16="http://schemas.microsoft.com/office/drawing/2014/main" id="{80573277-83E2-4660-A758-2E6B9B5A4658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oogle Shape;224;p2">
            <a:extLst>
              <a:ext uri="{FF2B5EF4-FFF2-40B4-BE49-F238E27FC236}">
                <a16:creationId xmlns:a16="http://schemas.microsoft.com/office/drawing/2014/main" id="{BA1E72CC-48FE-4609-88D6-077E0FFFA109}"/>
              </a:ext>
            </a:extLst>
          </p:cNvPr>
          <p:cNvGrpSpPr/>
          <p:nvPr/>
        </p:nvGrpSpPr>
        <p:grpSpPr>
          <a:xfrm>
            <a:off x="56064" y="1609230"/>
            <a:ext cx="3383640" cy="2652120"/>
            <a:chOff x="3165097" y="1342520"/>
            <a:chExt cx="3383640" cy="2652120"/>
          </a:xfrm>
        </p:grpSpPr>
        <p:pic>
          <p:nvPicPr>
            <p:cNvPr id="35" name="Google Shape;225;p2">
              <a:extLst>
                <a:ext uri="{FF2B5EF4-FFF2-40B4-BE49-F238E27FC236}">
                  <a16:creationId xmlns:a16="http://schemas.microsoft.com/office/drawing/2014/main" id="{581B4593-3C01-4071-A662-1BE60173CEF8}"/>
                </a:ext>
              </a:extLst>
            </p:cNvPr>
            <p:cNvPicPr preferRelativeResize="0"/>
            <p:nvPr/>
          </p:nvPicPr>
          <p:blipFill>
            <a:blip r:embed="rId8"/>
            <a:srcRect l="411" r="411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">
              <a:extLst>
                <a:ext uri="{FF2B5EF4-FFF2-40B4-BE49-F238E27FC236}">
                  <a16:creationId xmlns:a16="http://schemas.microsoft.com/office/drawing/2014/main" id="{8654C40F-6B6F-4C14-961E-EC61B88449D1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3;g105e9140ba5_0_31">
            <a:extLst>
              <a:ext uri="{FF2B5EF4-FFF2-40B4-BE49-F238E27FC236}">
                <a16:creationId xmlns:a16="http://schemas.microsoft.com/office/drawing/2014/main" id="{530C74B8-B89E-6F5F-F343-34D8539933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5475"/>
            <a:ext cx="12196081" cy="6855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268;g105e9140ba5_0_31">
            <a:extLst>
              <a:ext uri="{FF2B5EF4-FFF2-40B4-BE49-F238E27FC236}">
                <a16:creationId xmlns:a16="http://schemas.microsoft.com/office/drawing/2014/main" id="{C3078692-FA67-55E5-A7E4-D4840C6C032D}"/>
              </a:ext>
            </a:extLst>
          </p:cNvPr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50" name="Google Shape;269;g105e9140ba5_0_31">
              <a:extLst>
                <a:ext uri="{FF2B5EF4-FFF2-40B4-BE49-F238E27FC236}">
                  <a16:creationId xmlns:a16="http://schemas.microsoft.com/office/drawing/2014/main" id="{8B626FF6-40BF-2D11-7ACC-EB4136AD430C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0;g105e9140ba5_0_31">
              <a:extLst>
                <a:ext uri="{FF2B5EF4-FFF2-40B4-BE49-F238E27FC236}">
                  <a16:creationId xmlns:a16="http://schemas.microsoft.com/office/drawing/2014/main" id="{94C4320C-C1F3-B95E-0990-99B7252546DD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1;g105e9140ba5_0_31">
              <a:extLst>
                <a:ext uri="{FF2B5EF4-FFF2-40B4-BE49-F238E27FC236}">
                  <a16:creationId xmlns:a16="http://schemas.microsoft.com/office/drawing/2014/main" id="{95B24A0B-8CB2-9BE9-3BCA-69F755C1465F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2;g105e9140ba5_0_31">
              <a:extLst>
                <a:ext uri="{FF2B5EF4-FFF2-40B4-BE49-F238E27FC236}">
                  <a16:creationId xmlns:a16="http://schemas.microsoft.com/office/drawing/2014/main" id="{7F8037B9-3BCA-CBA5-A086-AB63ACCC7ACA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;g105e9140ba5_0_31">
              <a:extLst>
                <a:ext uri="{FF2B5EF4-FFF2-40B4-BE49-F238E27FC236}">
                  <a16:creationId xmlns:a16="http://schemas.microsoft.com/office/drawing/2014/main" id="{5A8BDE6E-A7AD-0EED-3AE7-0BADF8E46B44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4;g105e9140ba5_0_31">
              <a:extLst>
                <a:ext uri="{FF2B5EF4-FFF2-40B4-BE49-F238E27FC236}">
                  <a16:creationId xmlns:a16="http://schemas.microsoft.com/office/drawing/2014/main" id="{3EF9D4AF-B32B-6C66-8DAC-E40F6EA6F332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5;g105e9140ba5_0_31">
              <a:extLst>
                <a:ext uri="{FF2B5EF4-FFF2-40B4-BE49-F238E27FC236}">
                  <a16:creationId xmlns:a16="http://schemas.microsoft.com/office/drawing/2014/main" id="{4F758F61-2CB7-78A7-0B38-E9B4C123ABB9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6;g105e9140ba5_0_31">
              <a:extLst>
                <a:ext uri="{FF2B5EF4-FFF2-40B4-BE49-F238E27FC236}">
                  <a16:creationId xmlns:a16="http://schemas.microsoft.com/office/drawing/2014/main" id="{BBC74272-7E48-80D4-22E0-12A55ACA28D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7;g105e9140ba5_0_31">
              <a:extLst>
                <a:ext uri="{FF2B5EF4-FFF2-40B4-BE49-F238E27FC236}">
                  <a16:creationId xmlns:a16="http://schemas.microsoft.com/office/drawing/2014/main" id="{7C63D512-5FA5-D3F9-DAC3-C6889A4F594F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278;g105e9140ba5_0_31">
              <a:extLst>
                <a:ext uri="{FF2B5EF4-FFF2-40B4-BE49-F238E27FC236}">
                  <a16:creationId xmlns:a16="http://schemas.microsoft.com/office/drawing/2014/main" id="{B88ED362-82B1-3A05-8C2E-7CAF3C037CBD}"/>
                </a:ext>
              </a:extLst>
            </p:cNvPr>
            <p:cNvCxnSpPr>
              <a:stCxn id="50" idx="5"/>
              <a:endCxn id="5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279;g105e9140ba5_0_31">
              <a:extLst>
                <a:ext uri="{FF2B5EF4-FFF2-40B4-BE49-F238E27FC236}">
                  <a16:creationId xmlns:a16="http://schemas.microsoft.com/office/drawing/2014/main" id="{804835CC-AEE0-951F-45CE-617A6D855E46}"/>
                </a:ext>
              </a:extLst>
            </p:cNvPr>
            <p:cNvCxnSpPr>
              <a:stCxn id="51" idx="6"/>
              <a:endCxn id="5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280;g105e9140ba5_0_31">
              <a:extLst>
                <a:ext uri="{FF2B5EF4-FFF2-40B4-BE49-F238E27FC236}">
                  <a16:creationId xmlns:a16="http://schemas.microsoft.com/office/drawing/2014/main" id="{39424969-82DA-B309-6791-319E99890DC8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281;g105e9140ba5_0_31">
              <a:extLst>
                <a:ext uri="{FF2B5EF4-FFF2-40B4-BE49-F238E27FC236}">
                  <a16:creationId xmlns:a16="http://schemas.microsoft.com/office/drawing/2014/main" id="{404F593D-6B39-509D-AD00-C131C02C21B8}"/>
                </a:ext>
              </a:extLst>
            </p:cNvPr>
            <p:cNvCxnSpPr>
              <a:stCxn id="58" idx="7"/>
              <a:endCxn id="5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282;g105e9140ba5_0_31">
              <a:extLst>
                <a:ext uri="{FF2B5EF4-FFF2-40B4-BE49-F238E27FC236}">
                  <a16:creationId xmlns:a16="http://schemas.microsoft.com/office/drawing/2014/main" id="{46DFCCB1-C9D3-B307-70CE-6AE9D3B0D679}"/>
                </a:ext>
              </a:extLst>
            </p:cNvPr>
            <p:cNvCxnSpPr>
              <a:stCxn id="52" idx="7"/>
              <a:endCxn id="5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283;g105e9140ba5_0_31">
              <a:extLst>
                <a:ext uri="{FF2B5EF4-FFF2-40B4-BE49-F238E27FC236}">
                  <a16:creationId xmlns:a16="http://schemas.microsoft.com/office/drawing/2014/main" id="{8E56EFCA-BB8E-EFE3-A611-C03C434C3518}"/>
                </a:ext>
              </a:extLst>
            </p:cNvPr>
            <p:cNvCxnSpPr>
              <a:stCxn id="51" idx="7"/>
              <a:endCxn id="5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284;g105e9140ba5_0_31">
              <a:extLst>
                <a:ext uri="{FF2B5EF4-FFF2-40B4-BE49-F238E27FC236}">
                  <a16:creationId xmlns:a16="http://schemas.microsoft.com/office/drawing/2014/main" id="{86A5E3F6-B38D-5347-2CBD-C19BADD072A2}"/>
                </a:ext>
              </a:extLst>
            </p:cNvPr>
            <p:cNvCxnSpPr>
              <a:stCxn id="53" idx="7"/>
              <a:endCxn id="5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285;g105e9140ba5_0_31">
              <a:extLst>
                <a:ext uri="{FF2B5EF4-FFF2-40B4-BE49-F238E27FC236}">
                  <a16:creationId xmlns:a16="http://schemas.microsoft.com/office/drawing/2014/main" id="{3B8E73AD-175B-901D-987A-C69C95EEBB36}"/>
                </a:ext>
              </a:extLst>
            </p:cNvPr>
            <p:cNvCxnSpPr>
              <a:stCxn id="55" idx="5"/>
              <a:endCxn id="5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286;g105e9140ba5_0_31">
              <a:extLst>
                <a:ext uri="{FF2B5EF4-FFF2-40B4-BE49-F238E27FC236}">
                  <a16:creationId xmlns:a16="http://schemas.microsoft.com/office/drawing/2014/main" id="{E9C9178F-A1FA-4BF9-CAA6-DFBAC16BF0E5}"/>
                </a:ext>
              </a:extLst>
            </p:cNvPr>
            <p:cNvCxnSpPr>
              <a:stCxn id="54" idx="6"/>
              <a:endCxn id="5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287;g105e9140ba5_0_31">
              <a:extLst>
                <a:ext uri="{FF2B5EF4-FFF2-40B4-BE49-F238E27FC236}">
                  <a16:creationId xmlns:a16="http://schemas.microsoft.com/office/drawing/2014/main" id="{8040FC5A-316A-3BF7-3826-43DF7F8A9269}"/>
                </a:ext>
              </a:extLst>
            </p:cNvPr>
            <p:cNvCxnSpPr>
              <a:stCxn id="53" idx="6"/>
              <a:endCxn id="5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88;g105e9140ba5_0_31">
              <a:extLst>
                <a:ext uri="{FF2B5EF4-FFF2-40B4-BE49-F238E27FC236}">
                  <a16:creationId xmlns:a16="http://schemas.microsoft.com/office/drawing/2014/main" id="{64177C14-70EB-7B12-956A-20983E3FEB55}"/>
                </a:ext>
              </a:extLst>
            </p:cNvPr>
            <p:cNvCxnSpPr>
              <a:stCxn id="54" idx="7"/>
              <a:endCxn id="5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70" name="Google Shape;289;g105e9140ba5_0_31">
            <a:extLst>
              <a:ext uri="{FF2B5EF4-FFF2-40B4-BE49-F238E27FC236}">
                <a16:creationId xmlns:a16="http://schemas.microsoft.com/office/drawing/2014/main" id="{AEB1890D-7B2E-C084-C386-24945171A2EF}"/>
              </a:ext>
            </a:extLst>
          </p:cNvPr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93;g105e9140ba5_0_31">
            <a:extLst>
              <a:ext uri="{FF2B5EF4-FFF2-40B4-BE49-F238E27FC236}">
                <a16:creationId xmlns:a16="http://schemas.microsoft.com/office/drawing/2014/main" id="{2F905C5C-CC99-0D23-F972-20ECE0C03B9D}"/>
              </a:ext>
            </a:extLst>
          </p:cNvPr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 Algorithm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294;g105e9140ba5_0_31">
            <a:extLst>
              <a:ext uri="{FF2B5EF4-FFF2-40B4-BE49-F238E27FC236}">
                <a16:creationId xmlns:a16="http://schemas.microsoft.com/office/drawing/2014/main" id="{0A799C12-6D53-B8C9-77BF-A38E3E18A4E4}"/>
              </a:ext>
            </a:extLst>
          </p:cNvPr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295;g105e9140ba5_0_31">
            <a:extLst>
              <a:ext uri="{FF2B5EF4-FFF2-40B4-BE49-F238E27FC236}">
                <a16:creationId xmlns:a16="http://schemas.microsoft.com/office/drawing/2014/main" id="{156D8E47-0F0A-C50F-F23E-CB1EA8A5A53A}"/>
              </a:ext>
            </a:extLst>
          </p:cNvPr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296;g105e9140ba5_0_31">
            <a:extLst>
              <a:ext uri="{FF2B5EF4-FFF2-40B4-BE49-F238E27FC236}">
                <a16:creationId xmlns:a16="http://schemas.microsoft.com/office/drawing/2014/main" id="{D1A68982-A877-5933-5F69-C5F989FAE3E8}"/>
              </a:ext>
            </a:extLst>
          </p:cNvPr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8" name="Google Shape;297;g105e9140ba5_0_31">
            <a:extLst>
              <a:ext uri="{FF2B5EF4-FFF2-40B4-BE49-F238E27FC236}">
                <a16:creationId xmlns:a16="http://schemas.microsoft.com/office/drawing/2014/main" id="{FC7150B8-001C-2ECE-5309-A616C63B9B62}"/>
              </a:ext>
            </a:extLst>
          </p:cNvPr>
          <p:cNvGrpSpPr/>
          <p:nvPr/>
        </p:nvGrpSpPr>
        <p:grpSpPr>
          <a:xfrm>
            <a:off x="9313212" y="1991896"/>
            <a:ext cx="1337625" cy="2131500"/>
            <a:chOff x="10299150" y="1494000"/>
            <a:chExt cx="1337625" cy="2131500"/>
          </a:xfrm>
        </p:grpSpPr>
        <p:sp>
          <p:nvSpPr>
            <p:cNvPr id="79" name="Google Shape;298;g105e9140ba5_0_31">
              <a:extLst>
                <a:ext uri="{FF2B5EF4-FFF2-40B4-BE49-F238E27FC236}">
                  <a16:creationId xmlns:a16="http://schemas.microsoft.com/office/drawing/2014/main" id="{49FD5ADC-2D4F-D3AD-4B98-4EE96184D821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99;g105e9140ba5_0_31">
              <a:extLst>
                <a:ext uri="{FF2B5EF4-FFF2-40B4-BE49-F238E27FC236}">
                  <a16:creationId xmlns:a16="http://schemas.microsoft.com/office/drawing/2014/main" id="{606AE200-C3D4-91A9-6804-3FEE40091AAC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0;g105e9140ba5_0_31">
              <a:extLst>
                <a:ext uri="{FF2B5EF4-FFF2-40B4-BE49-F238E27FC236}">
                  <a16:creationId xmlns:a16="http://schemas.microsoft.com/office/drawing/2014/main" id="{4479EC56-50CB-D080-BAA1-ED90575B9EB9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1;g105e9140ba5_0_31">
              <a:extLst>
                <a:ext uri="{FF2B5EF4-FFF2-40B4-BE49-F238E27FC236}">
                  <a16:creationId xmlns:a16="http://schemas.microsoft.com/office/drawing/2014/main" id="{95524D2C-FFAE-7990-376C-A99CB15A3EEC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2;g105e9140ba5_0_31">
              <a:extLst>
                <a:ext uri="{FF2B5EF4-FFF2-40B4-BE49-F238E27FC236}">
                  <a16:creationId xmlns:a16="http://schemas.microsoft.com/office/drawing/2014/main" id="{42905D12-A2C4-BBB7-AF66-49FCE7FE4E39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;g105e9140ba5_0_31">
              <a:extLst>
                <a:ext uri="{FF2B5EF4-FFF2-40B4-BE49-F238E27FC236}">
                  <a16:creationId xmlns:a16="http://schemas.microsoft.com/office/drawing/2014/main" id="{DAAF2398-950F-8B87-A64B-97DD9F4447E7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4;g105e9140ba5_0_31">
              <a:extLst>
                <a:ext uri="{FF2B5EF4-FFF2-40B4-BE49-F238E27FC236}">
                  <a16:creationId xmlns:a16="http://schemas.microsoft.com/office/drawing/2014/main" id="{049E4E6E-1616-B5A6-4960-9216B5547FD7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5;g105e9140ba5_0_31">
              <a:extLst>
                <a:ext uri="{FF2B5EF4-FFF2-40B4-BE49-F238E27FC236}">
                  <a16:creationId xmlns:a16="http://schemas.microsoft.com/office/drawing/2014/main" id="{FAF23D4E-7814-C05C-FFEB-731E0F1888F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6;g105e9140ba5_0_31">
              <a:extLst>
                <a:ext uri="{FF2B5EF4-FFF2-40B4-BE49-F238E27FC236}">
                  <a16:creationId xmlns:a16="http://schemas.microsoft.com/office/drawing/2014/main" id="{044E4BA3-90DB-1518-2C1F-89F8D5B25881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307;g105e9140ba5_0_31">
              <a:extLst>
                <a:ext uri="{FF2B5EF4-FFF2-40B4-BE49-F238E27FC236}">
                  <a16:creationId xmlns:a16="http://schemas.microsoft.com/office/drawing/2014/main" id="{007EE228-4264-277C-AFD1-E0DBD4173BD9}"/>
                </a:ext>
              </a:extLst>
            </p:cNvPr>
            <p:cNvCxnSpPr>
              <a:stCxn id="79" idx="5"/>
              <a:endCxn id="8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308;g105e9140ba5_0_31">
              <a:extLst>
                <a:ext uri="{FF2B5EF4-FFF2-40B4-BE49-F238E27FC236}">
                  <a16:creationId xmlns:a16="http://schemas.microsoft.com/office/drawing/2014/main" id="{68822A72-F6C6-FF9D-2F73-8818242EE388}"/>
                </a:ext>
              </a:extLst>
            </p:cNvPr>
            <p:cNvCxnSpPr>
              <a:stCxn id="80" idx="6"/>
              <a:endCxn id="8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09;g105e9140ba5_0_31">
              <a:extLst>
                <a:ext uri="{FF2B5EF4-FFF2-40B4-BE49-F238E27FC236}">
                  <a16:creationId xmlns:a16="http://schemas.microsoft.com/office/drawing/2014/main" id="{E3082B1F-F725-5AD2-66D4-79B4E6A090E8}"/>
                </a:ext>
              </a:extLst>
            </p:cNvPr>
            <p:cNvCxnSpPr>
              <a:stCxn id="81" idx="6"/>
              <a:endCxn id="8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310;g105e9140ba5_0_31">
              <a:extLst>
                <a:ext uri="{FF2B5EF4-FFF2-40B4-BE49-F238E27FC236}">
                  <a16:creationId xmlns:a16="http://schemas.microsoft.com/office/drawing/2014/main" id="{FB9A248F-68D8-789B-0006-F750B0681302}"/>
                </a:ext>
              </a:extLst>
            </p:cNvPr>
            <p:cNvCxnSpPr>
              <a:stCxn id="87" idx="7"/>
              <a:endCxn id="8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311;g105e9140ba5_0_31">
              <a:extLst>
                <a:ext uri="{FF2B5EF4-FFF2-40B4-BE49-F238E27FC236}">
                  <a16:creationId xmlns:a16="http://schemas.microsoft.com/office/drawing/2014/main" id="{0C0EBC47-B39B-9CFE-2AFD-0704F5215796}"/>
                </a:ext>
              </a:extLst>
            </p:cNvPr>
            <p:cNvCxnSpPr>
              <a:stCxn id="81" idx="7"/>
              <a:endCxn id="8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12;g105e9140ba5_0_31">
              <a:extLst>
                <a:ext uri="{FF2B5EF4-FFF2-40B4-BE49-F238E27FC236}">
                  <a16:creationId xmlns:a16="http://schemas.microsoft.com/office/drawing/2014/main" id="{09E7B471-8FF8-8D51-FEA5-1D63F7D25732}"/>
                </a:ext>
              </a:extLst>
            </p:cNvPr>
            <p:cNvCxnSpPr>
              <a:stCxn id="80" idx="7"/>
              <a:endCxn id="8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313;g105e9140ba5_0_31">
              <a:extLst>
                <a:ext uri="{FF2B5EF4-FFF2-40B4-BE49-F238E27FC236}">
                  <a16:creationId xmlns:a16="http://schemas.microsoft.com/office/drawing/2014/main" id="{AA3D4815-9FE2-3D5F-F57A-D3816CD122CF}"/>
                </a:ext>
              </a:extLst>
            </p:cNvPr>
            <p:cNvCxnSpPr>
              <a:stCxn id="82" idx="7"/>
              <a:endCxn id="8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314;g105e9140ba5_0_31">
              <a:extLst>
                <a:ext uri="{FF2B5EF4-FFF2-40B4-BE49-F238E27FC236}">
                  <a16:creationId xmlns:a16="http://schemas.microsoft.com/office/drawing/2014/main" id="{E0C9850B-25FE-451E-2A30-844EEE0AA3CE}"/>
                </a:ext>
              </a:extLst>
            </p:cNvPr>
            <p:cNvCxnSpPr>
              <a:stCxn id="84" idx="5"/>
              <a:endCxn id="8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315;g105e9140ba5_0_31">
              <a:extLst>
                <a:ext uri="{FF2B5EF4-FFF2-40B4-BE49-F238E27FC236}">
                  <a16:creationId xmlns:a16="http://schemas.microsoft.com/office/drawing/2014/main" id="{41BCCAA9-E285-6BC5-6699-7F8BE799A9E5}"/>
                </a:ext>
              </a:extLst>
            </p:cNvPr>
            <p:cNvCxnSpPr>
              <a:stCxn id="83" idx="6"/>
              <a:endCxn id="8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316;g105e9140ba5_0_31">
              <a:extLst>
                <a:ext uri="{FF2B5EF4-FFF2-40B4-BE49-F238E27FC236}">
                  <a16:creationId xmlns:a16="http://schemas.microsoft.com/office/drawing/2014/main" id="{82F7E68B-444A-09E2-2D80-4ACF4E5F219C}"/>
                </a:ext>
              </a:extLst>
            </p:cNvPr>
            <p:cNvCxnSpPr>
              <a:stCxn id="82" idx="6"/>
              <a:endCxn id="8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317;g105e9140ba5_0_31">
              <a:extLst>
                <a:ext uri="{FF2B5EF4-FFF2-40B4-BE49-F238E27FC236}">
                  <a16:creationId xmlns:a16="http://schemas.microsoft.com/office/drawing/2014/main" id="{CAB508BD-2104-A594-31C4-1C25D2B3D504}"/>
                </a:ext>
              </a:extLst>
            </p:cNvPr>
            <p:cNvCxnSpPr>
              <a:stCxn id="83" idx="7"/>
              <a:endCxn id="8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99" name="Google Shape;318;g105e9140ba5_0_31">
            <a:extLst>
              <a:ext uri="{FF2B5EF4-FFF2-40B4-BE49-F238E27FC236}">
                <a16:creationId xmlns:a16="http://schemas.microsoft.com/office/drawing/2014/main" id="{0DA91307-76D6-A325-5CFD-4FFA114149FA}"/>
              </a:ext>
            </a:extLst>
          </p:cNvPr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" name="Google Shape;319;g105e9140ba5_0_31">
            <a:extLst>
              <a:ext uri="{FF2B5EF4-FFF2-40B4-BE49-F238E27FC236}">
                <a16:creationId xmlns:a16="http://schemas.microsoft.com/office/drawing/2014/main" id="{F9E9BFCB-3EA0-32F0-C98E-05B511414908}"/>
              </a:ext>
            </a:extLst>
          </p:cNvPr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320;g105e9140ba5_0_31">
            <a:extLst>
              <a:ext uri="{FF2B5EF4-FFF2-40B4-BE49-F238E27FC236}">
                <a16:creationId xmlns:a16="http://schemas.microsoft.com/office/drawing/2014/main" id="{5D235434-1602-D364-CCD6-8742248C7FC8}"/>
              </a:ext>
            </a:extLst>
          </p:cNvPr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" name="Google Shape;264;g105e9140ba5_0_31">
            <a:extLst>
              <a:ext uri="{FF2B5EF4-FFF2-40B4-BE49-F238E27FC236}">
                <a16:creationId xmlns:a16="http://schemas.microsoft.com/office/drawing/2014/main" id="{4FCFD1AC-BD8F-9C71-177C-641D0BBB94A3}"/>
              </a:ext>
            </a:extLst>
          </p:cNvPr>
          <p:cNvSpPr/>
          <p:nvPr/>
        </p:nvSpPr>
        <p:spPr>
          <a:xfrm>
            <a:off x="236925" y="351538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70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44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780070" y="5456950"/>
            <a:ext cx="69831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Dijkstra Algorithm for the Shortest Path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1535B6-E26C-CAB0-68BC-4F9EAD96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20" y="1451450"/>
            <a:ext cx="4946478" cy="3301400"/>
          </a:xfrm>
          <a:prstGeom prst="rect">
            <a:avLst/>
          </a:prstGeom>
          <a:ln>
            <a:noFill/>
          </a:ln>
          <a:effectLst>
            <a:glow>
              <a:schemeClr val="accent6">
                <a:lumMod val="20000"/>
                <a:lumOff val="80000"/>
              </a:schemeClr>
            </a:glow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32903C-2287-DAE4-F047-6FD21FD4F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49"/>
          <a:stretch/>
        </p:blipFill>
        <p:spPr>
          <a:xfrm>
            <a:off x="780070" y="1138210"/>
            <a:ext cx="4715368" cy="3982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5">
            <a:extLst>
              <a:ext uri="{FF2B5EF4-FFF2-40B4-BE49-F238E27FC236}">
                <a16:creationId xmlns:a16="http://schemas.microsoft.com/office/drawing/2014/main" id="{C30191CA-BBB9-F554-FFBE-697789FD11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0;p5">
            <a:extLst>
              <a:ext uri="{FF2B5EF4-FFF2-40B4-BE49-F238E27FC236}">
                <a16:creationId xmlns:a16="http://schemas.microsoft.com/office/drawing/2014/main" id="{5F2271CF-D224-3827-40B5-EE6AFA508D8C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51;p5">
            <a:extLst>
              <a:ext uri="{FF2B5EF4-FFF2-40B4-BE49-F238E27FC236}">
                <a16:creationId xmlns:a16="http://schemas.microsoft.com/office/drawing/2014/main" id="{E6BE921A-C4EB-4361-77B4-35355E01F03B}"/>
              </a:ext>
            </a:extLst>
          </p:cNvPr>
          <p:cNvSpPr/>
          <p:nvPr/>
        </p:nvSpPr>
        <p:spPr>
          <a:xfrm>
            <a:off x="584652" y="3646303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</a:t>
            </a:r>
            <a:r>
              <a:rPr lang="en-US" sz="2200" dirty="0">
                <a:solidFill>
                  <a:srgbClr val="001E33"/>
                </a:solidFill>
              </a:rPr>
              <a:t> the vertex of the graph and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200" dirty="0">
                <a:solidFill>
                  <a:srgbClr val="001E33"/>
                </a:solidFill>
              </a:rPr>
              <a:t>the edges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360;p5">
            <a:extLst>
              <a:ext uri="{FF2B5EF4-FFF2-40B4-BE49-F238E27FC236}">
                <a16:creationId xmlns:a16="http://schemas.microsoft.com/office/drawing/2014/main" id="{AE9B7477-CA8C-C604-AB98-EEFC7AC83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985590"/>
              </p:ext>
            </p:extLst>
          </p:nvPr>
        </p:nvGraphicFramePr>
        <p:xfrm>
          <a:off x="584652" y="1352423"/>
          <a:ext cx="5866575" cy="185927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18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92D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 dirty="0">
                        <a:solidFill>
                          <a:srgbClr val="92D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O((V+E) Log 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0F05F8C-BDE7-958C-AC57-497C4B8D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6" y="1352423"/>
            <a:ext cx="4905982" cy="3269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48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371;g13694941206_0_0">
            <a:extLst>
              <a:ext uri="{FF2B5EF4-FFF2-40B4-BE49-F238E27FC236}">
                <a16:creationId xmlns:a16="http://schemas.microsoft.com/office/drawing/2014/main" id="{0841C670-66D7-8741-CC3B-FBF458427B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72;g13694941206_0_0">
            <a:extLst>
              <a:ext uri="{FF2B5EF4-FFF2-40B4-BE49-F238E27FC236}">
                <a16:creationId xmlns:a16="http://schemas.microsoft.com/office/drawing/2014/main" id="{DF6FD3E7-F65A-414C-CE28-57AF9071A49D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distance 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3;g13694941206_0_0">
            <a:extLst>
              <a:ext uri="{FF2B5EF4-FFF2-40B4-BE49-F238E27FC236}">
                <a16:creationId xmlns:a16="http://schemas.microsoft.com/office/drawing/2014/main" id="{FEEF831D-B7E3-6DA1-7A3E-A96B4A998F3B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distance. Execution time of 0,14 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" name="Google Shape;380;g13694941206_0_0">
            <a:extLst>
              <a:ext uri="{FF2B5EF4-FFF2-40B4-BE49-F238E27FC236}">
                <a16:creationId xmlns:a16="http://schemas.microsoft.com/office/drawing/2014/main" id="{A6D9694E-0E7B-51A9-94D2-681915F72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6475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7686.62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6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8;gadd317ae2b_0_201">
            <a:extLst>
              <a:ext uri="{FF2B5EF4-FFF2-40B4-BE49-F238E27FC236}">
                <a16:creationId xmlns:a16="http://schemas.microsoft.com/office/drawing/2014/main" id="{AD390992-AC02-0725-613A-1788CCEC03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9;gadd317ae2b_0_201">
            <a:extLst>
              <a:ext uri="{FF2B5EF4-FFF2-40B4-BE49-F238E27FC236}">
                <a16:creationId xmlns:a16="http://schemas.microsoft.com/office/drawing/2014/main" id="{25DFFE8E-AFFD-0141-FF04-559B5D672455}"/>
              </a:ext>
            </a:extLst>
          </p:cNvPr>
          <p:cNvSpPr/>
          <p:nvPr/>
        </p:nvSpPr>
        <p:spPr>
          <a:xfrm>
            <a:off x="265328" y="376925"/>
            <a:ext cx="772860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FFFF"/>
                </a:solidFill>
              </a:rPr>
              <a:t>harassment risk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394;gadd317ae2b_0_201">
            <a:extLst>
              <a:ext uri="{FF2B5EF4-FFF2-40B4-BE49-F238E27FC236}">
                <a16:creationId xmlns:a16="http://schemas.microsoft.com/office/drawing/2014/main" id="{BD1A55C2-2A27-E557-FFD5-5774772AE0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61437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11027.69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0.47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398;gadd317ae2b_0_201">
            <a:extLst>
              <a:ext uri="{FF2B5EF4-FFF2-40B4-BE49-F238E27FC236}">
                <a16:creationId xmlns:a16="http://schemas.microsoft.com/office/drawing/2014/main" id="{043E6014-5C7A-CE87-3AFA-BCE850AD6580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r =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. Execution time of </a:t>
            </a:r>
            <a:r>
              <a:rPr lang="en-US" sz="2200" dirty="0">
                <a:solidFill>
                  <a:srgbClr val="001E33"/>
                </a:solidFill>
              </a:rPr>
              <a:t>0,15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3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5;g13694941206_0_16">
            <a:extLst>
              <a:ext uri="{FF2B5EF4-FFF2-40B4-BE49-F238E27FC236}">
                <a16:creationId xmlns:a16="http://schemas.microsoft.com/office/drawing/2014/main" id="{840B7446-5D04-512E-91E0-FA59DB31D7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6;g13694941206_0_16">
            <a:extLst>
              <a:ext uri="{FF2B5EF4-FFF2-40B4-BE49-F238E27FC236}">
                <a16:creationId xmlns:a16="http://schemas.microsoft.com/office/drawing/2014/main" id="{FE6072EF-AEB1-477D-AD81-A286F9371A4F}"/>
              </a:ext>
            </a:extLst>
          </p:cNvPr>
          <p:cNvSpPr/>
          <p:nvPr/>
        </p:nvSpPr>
        <p:spPr>
          <a:xfrm>
            <a:off x="265328" y="376925"/>
            <a:ext cx="9255743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distance and harassment risk = </a:t>
            </a:r>
            <a:r>
              <a:rPr lang="en-US" sz="2200" b="1" dirty="0">
                <a:solidFill>
                  <a:srgbClr val="FFFFFF"/>
                </a:solidFill>
              </a:rPr>
              <a:t>d + r / 2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411;g13694941206_0_16">
            <a:extLst>
              <a:ext uri="{FF2B5EF4-FFF2-40B4-BE49-F238E27FC236}">
                <a16:creationId xmlns:a16="http://schemas.microsoft.com/office/drawing/2014/main" id="{400CC70A-CE80-41CF-917F-52A5F3F6D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98446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7762.26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0.72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415;g13694941206_0_16">
            <a:extLst>
              <a:ext uri="{FF2B5EF4-FFF2-40B4-BE49-F238E27FC236}">
                <a16:creationId xmlns:a16="http://schemas.microsoft.com/office/drawing/2014/main" id="{0696B6E4-8758-7A69-3E8E-59E457A78CB8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 and harassment risk. Execution time of </a:t>
            </a:r>
            <a:r>
              <a:rPr lang="en-US" sz="2200" dirty="0">
                <a:solidFill>
                  <a:srgbClr val="001E33"/>
                </a:solidFill>
              </a:rPr>
              <a:t>0,19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456</Words>
  <Application>Microsoft Office PowerPoint</Application>
  <PresentationFormat>Panorámica</PresentationFormat>
  <Paragraphs>88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Fira Sans Extra Condensed</vt:lpstr>
      <vt:lpstr>Calibri</vt:lpstr>
      <vt:lpstr>Times New Roman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Felipe Restrepo</dc:creator>
  <cp:lastModifiedBy>Sara</cp:lastModifiedBy>
  <cp:revision>5</cp:revision>
  <dcterms:modified xsi:type="dcterms:W3CDTF">2022-11-07T21:54:55Z</dcterms:modified>
</cp:coreProperties>
</file>